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28"/>
  </p:notesMasterIdLst>
  <p:handoutMasterIdLst>
    <p:handoutMasterId r:id="rId29"/>
  </p:handoutMasterIdLst>
  <p:sldIdLst>
    <p:sldId id="267" r:id="rId5"/>
    <p:sldId id="263" r:id="rId6"/>
    <p:sldId id="300" r:id="rId7"/>
    <p:sldId id="275" r:id="rId8"/>
    <p:sldId id="301" r:id="rId9"/>
    <p:sldId id="308" r:id="rId10"/>
    <p:sldId id="309" r:id="rId11"/>
    <p:sldId id="302" r:id="rId12"/>
    <p:sldId id="310" r:id="rId13"/>
    <p:sldId id="311" r:id="rId14"/>
    <p:sldId id="312" r:id="rId15"/>
    <p:sldId id="303" r:id="rId16"/>
    <p:sldId id="264" r:id="rId17"/>
    <p:sldId id="316" r:id="rId18"/>
    <p:sldId id="304" r:id="rId19"/>
    <p:sldId id="313" r:id="rId20"/>
    <p:sldId id="314" r:id="rId21"/>
    <p:sldId id="305" r:id="rId22"/>
    <p:sldId id="315" r:id="rId23"/>
    <p:sldId id="317" r:id="rId24"/>
    <p:sldId id="307" r:id="rId25"/>
    <p:sldId id="306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F00"/>
    <a:srgbClr val="FFFFFF"/>
    <a:srgbClr val="E4B429"/>
    <a:srgbClr val="FFD54F"/>
    <a:srgbClr val="FFEA3D"/>
    <a:srgbClr val="FFFFAA"/>
    <a:srgbClr val="E0249A"/>
    <a:srgbClr val="0073CF"/>
    <a:srgbClr val="57068C"/>
    <a:srgbClr val="FFD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Yang" userId="53485f16-142f-45ab-8207-5c616a4d0a50" providerId="ADAL" clId="{EB6CC87D-EB4C-4F8C-99F5-8861D498CE64}"/>
    <pc:docChg chg="undo custSel addSld delSld modSld sldOrd">
      <pc:chgData name="Li, Yang" userId="53485f16-142f-45ab-8207-5c616a4d0a50" providerId="ADAL" clId="{EB6CC87D-EB4C-4F8C-99F5-8861D498CE64}" dt="2023-08-10T17:06:44.934" v="6152" actId="1036"/>
      <pc:docMkLst>
        <pc:docMk/>
      </pc:docMkLst>
      <pc:sldChg chg="modSp del">
        <pc:chgData name="Li, Yang" userId="53485f16-142f-45ab-8207-5c616a4d0a50" providerId="ADAL" clId="{EB6CC87D-EB4C-4F8C-99F5-8861D498CE64}" dt="2023-08-10T13:36:16.721" v="207" actId="2696"/>
        <pc:sldMkLst>
          <pc:docMk/>
          <pc:sldMk cId="114863653" sldId="256"/>
        </pc:sldMkLst>
        <pc:spChg chg="mod">
          <ac:chgData name="Li, Yang" userId="53485f16-142f-45ab-8207-5c616a4d0a50" providerId="ADAL" clId="{EB6CC87D-EB4C-4F8C-99F5-8861D498CE64}" dt="2023-08-10T13:32:42.509" v="198" actId="14100"/>
          <ac:spMkLst>
            <pc:docMk/>
            <pc:sldMk cId="114863653" sldId="256"/>
            <ac:spMk id="2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3:00:33.542" v="73" actId="20577"/>
          <ac:spMkLst>
            <pc:docMk/>
            <pc:sldMk cId="114863653" sldId="256"/>
            <ac:spMk id="3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3:00:14.800" v="9" actId="20577"/>
          <ac:spMkLst>
            <pc:docMk/>
            <pc:sldMk cId="114863653" sldId="256"/>
            <ac:spMk id="10" creationId="{00000000-0000-0000-0000-000000000000}"/>
          </ac:spMkLst>
        </pc:spChg>
      </pc:sldChg>
      <pc:sldChg chg="del">
        <pc:chgData name="Li, Yang" userId="53485f16-142f-45ab-8207-5c616a4d0a50" providerId="ADAL" clId="{EB6CC87D-EB4C-4F8C-99F5-8861D498CE64}" dt="2023-08-10T15:55:22.990" v="6060" actId="2696"/>
        <pc:sldMkLst>
          <pc:docMk/>
          <pc:sldMk cId="358182150" sldId="262"/>
        </pc:sldMkLst>
      </pc:sldChg>
      <pc:sldChg chg="addSp delSp modSp">
        <pc:chgData name="Li, Yang" userId="53485f16-142f-45ab-8207-5c616a4d0a50" providerId="ADAL" clId="{EB6CC87D-EB4C-4F8C-99F5-8861D498CE64}" dt="2023-08-10T15:55:55.871" v="6087" actId="20577"/>
        <pc:sldMkLst>
          <pc:docMk/>
          <pc:sldMk cId="443207280" sldId="263"/>
        </pc:sldMkLst>
        <pc:spChg chg="mod">
          <ac:chgData name="Li, Yang" userId="53485f16-142f-45ab-8207-5c616a4d0a50" providerId="ADAL" clId="{EB6CC87D-EB4C-4F8C-99F5-8861D498CE64}" dt="2023-08-10T13:41:06.514" v="219" actId="20577"/>
          <ac:spMkLst>
            <pc:docMk/>
            <pc:sldMk cId="443207280" sldId="263"/>
            <ac:spMk id="2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3:43:37.613" v="388" actId="20577"/>
          <ac:spMkLst>
            <pc:docMk/>
            <pc:sldMk cId="443207280" sldId="263"/>
            <ac:spMk id="3" creationId="{00000000-0000-0000-0000-000000000000}"/>
          </ac:spMkLst>
        </pc:spChg>
        <pc:spChg chg="add del mod">
          <ac:chgData name="Li, Yang" userId="53485f16-142f-45ab-8207-5c616a4d0a50" providerId="ADAL" clId="{EB6CC87D-EB4C-4F8C-99F5-8861D498CE64}" dt="2023-08-10T13:42:38.033" v="383" actId="478"/>
          <ac:spMkLst>
            <pc:docMk/>
            <pc:sldMk cId="443207280" sldId="263"/>
            <ac:spMk id="4" creationId="{5C8BC738-8C84-4B5D-94E1-FCEE4869BC06}"/>
          </ac:spMkLst>
        </pc:spChg>
        <pc:spChg chg="add del">
          <ac:chgData name="Li, Yang" userId="53485f16-142f-45ab-8207-5c616a4d0a50" providerId="ADAL" clId="{EB6CC87D-EB4C-4F8C-99F5-8861D498CE64}" dt="2023-08-10T13:42:55.307" v="385" actId="478"/>
          <ac:spMkLst>
            <pc:docMk/>
            <pc:sldMk cId="443207280" sldId="263"/>
            <ac:spMk id="5" creationId="{99E20A22-B0AB-4F8F-BA38-E9FE021418E5}"/>
          </ac:spMkLst>
        </pc:spChg>
        <pc:spChg chg="mod">
          <ac:chgData name="Li, Yang" userId="53485f16-142f-45ab-8207-5c616a4d0a50" providerId="ADAL" clId="{EB6CC87D-EB4C-4F8C-99F5-8861D498CE64}" dt="2023-08-10T15:55:55.871" v="6087" actId="20577"/>
          <ac:spMkLst>
            <pc:docMk/>
            <pc:sldMk cId="443207280" sldId="263"/>
            <ac:spMk id="6" creationId="{00000000-0000-0000-0000-000000000000}"/>
          </ac:spMkLst>
        </pc:spChg>
        <pc:picChg chg="add mod">
          <ac:chgData name="Li, Yang" userId="53485f16-142f-45ab-8207-5c616a4d0a50" providerId="ADAL" clId="{EB6CC87D-EB4C-4F8C-99F5-8861D498CE64}" dt="2023-08-10T13:43:50.315" v="391" actId="1076"/>
          <ac:picMkLst>
            <pc:docMk/>
            <pc:sldMk cId="443207280" sldId="263"/>
            <ac:picMk id="8" creationId="{D56757C0-99B7-41FE-90DF-A5A497B0AD42}"/>
          </ac:picMkLst>
        </pc:picChg>
        <pc:picChg chg="add del">
          <ac:chgData name="Li, Yang" userId="53485f16-142f-45ab-8207-5c616a4d0a50" providerId="ADAL" clId="{EB6CC87D-EB4C-4F8C-99F5-8861D498CE64}" dt="2023-08-10T13:44:24.443" v="393"/>
          <ac:picMkLst>
            <pc:docMk/>
            <pc:sldMk cId="443207280" sldId="263"/>
            <ac:picMk id="9" creationId="{279FE7B0-960D-428D-8AA3-517BD501983F}"/>
          </ac:picMkLst>
        </pc:picChg>
      </pc:sldChg>
      <pc:sldChg chg="addSp delSp modSp ord">
        <pc:chgData name="Li, Yang" userId="53485f16-142f-45ab-8207-5c616a4d0a50" providerId="ADAL" clId="{EB6CC87D-EB4C-4F8C-99F5-8861D498CE64}" dt="2023-08-10T15:56:56.950" v="6098"/>
        <pc:sldMkLst>
          <pc:docMk/>
          <pc:sldMk cId="3572507933" sldId="264"/>
        </pc:sldMkLst>
        <pc:spChg chg="mod">
          <ac:chgData name="Li, Yang" userId="53485f16-142f-45ab-8207-5c616a4d0a50" providerId="ADAL" clId="{EB6CC87D-EB4C-4F8C-99F5-8861D498CE64}" dt="2023-08-10T14:59:08.016" v="3694" actId="20577"/>
          <ac:spMkLst>
            <pc:docMk/>
            <pc:sldMk cId="3572507933" sldId="264"/>
            <ac:spMk id="2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56:56.950" v="6098"/>
          <ac:spMkLst>
            <pc:docMk/>
            <pc:sldMk cId="3572507933" sldId="264"/>
            <ac:spMk id="3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00:40.794" v="3769" actId="20577"/>
          <ac:spMkLst>
            <pc:docMk/>
            <pc:sldMk cId="3572507933" sldId="264"/>
            <ac:spMk id="9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00:28.973" v="3759" actId="14100"/>
          <ac:spMkLst>
            <pc:docMk/>
            <pc:sldMk cId="3572507933" sldId="264"/>
            <ac:spMk id="11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00:18.390" v="3746" actId="14100"/>
          <ac:spMkLst>
            <pc:docMk/>
            <pc:sldMk cId="3572507933" sldId="264"/>
            <ac:spMk id="12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02:44.416" v="3952" actId="14100"/>
          <ac:spMkLst>
            <pc:docMk/>
            <pc:sldMk cId="3572507933" sldId="264"/>
            <ac:spMk id="15" creationId="{619F3E27-7549-ED4C-821A-9F507C78B165}"/>
          </ac:spMkLst>
        </pc:spChg>
        <pc:spChg chg="mod">
          <ac:chgData name="Li, Yang" userId="53485f16-142f-45ab-8207-5c616a4d0a50" providerId="ADAL" clId="{EB6CC87D-EB4C-4F8C-99F5-8861D498CE64}" dt="2023-08-10T15:03:54.540" v="4095" actId="20577"/>
          <ac:spMkLst>
            <pc:docMk/>
            <pc:sldMk cId="3572507933" sldId="264"/>
            <ac:spMk id="17" creationId="{6098CC09-6C0C-E645-A9A7-1A32FEF15EA5}"/>
          </ac:spMkLst>
        </pc:spChg>
        <pc:spChg chg="mod">
          <ac:chgData name="Li, Yang" userId="53485f16-142f-45ab-8207-5c616a4d0a50" providerId="ADAL" clId="{EB6CC87D-EB4C-4F8C-99F5-8861D498CE64}" dt="2023-08-10T15:05:15.202" v="4207" actId="14100"/>
          <ac:spMkLst>
            <pc:docMk/>
            <pc:sldMk cId="3572507933" sldId="264"/>
            <ac:spMk id="20" creationId="{FFCD7E16-AB7A-604C-A104-3E0BFB38E4BC}"/>
          </ac:spMkLst>
        </pc:spChg>
        <pc:picChg chg="add mod">
          <ac:chgData name="Li, Yang" userId="53485f16-142f-45ab-8207-5c616a4d0a50" providerId="ADAL" clId="{EB6CC87D-EB4C-4F8C-99F5-8861D498CE64}" dt="2023-08-10T15:06:49.778" v="4216" actId="1076"/>
          <ac:picMkLst>
            <pc:docMk/>
            <pc:sldMk cId="3572507933" sldId="264"/>
            <ac:picMk id="5" creationId="{C992D3F3-3547-496E-A78F-EBB153668B98}"/>
          </ac:picMkLst>
        </pc:picChg>
        <pc:picChg chg="add mod">
          <ac:chgData name="Li, Yang" userId="53485f16-142f-45ab-8207-5c616a4d0a50" providerId="ADAL" clId="{EB6CC87D-EB4C-4F8C-99F5-8861D498CE64}" dt="2023-08-10T15:09:06.186" v="4222" actId="1076"/>
          <ac:picMkLst>
            <pc:docMk/>
            <pc:sldMk cId="3572507933" sldId="264"/>
            <ac:picMk id="6" creationId="{E6FCB0FD-DC64-40CC-B668-0F77B71823D7}"/>
          </ac:picMkLst>
        </pc:picChg>
        <pc:picChg chg="add mod">
          <ac:chgData name="Li, Yang" userId="53485f16-142f-45ab-8207-5c616a4d0a50" providerId="ADAL" clId="{EB6CC87D-EB4C-4F8C-99F5-8861D498CE64}" dt="2023-08-10T15:12:52.910" v="4247" actId="1076"/>
          <ac:picMkLst>
            <pc:docMk/>
            <pc:sldMk cId="3572507933" sldId="264"/>
            <ac:picMk id="16" creationId="{DE77A561-F68C-4C60-A46F-1203A1064E4B}"/>
          </ac:picMkLst>
        </pc:picChg>
        <pc:picChg chg="add mod">
          <ac:chgData name="Li, Yang" userId="53485f16-142f-45ab-8207-5c616a4d0a50" providerId="ADAL" clId="{EB6CC87D-EB4C-4F8C-99F5-8861D498CE64}" dt="2023-08-10T15:13:05.967" v="4250" actId="1076"/>
          <ac:picMkLst>
            <pc:docMk/>
            <pc:sldMk cId="3572507933" sldId="264"/>
            <ac:picMk id="18" creationId="{063ED3FE-BC3A-4185-A20F-53E9ED5EB288}"/>
          </ac:picMkLst>
        </pc:picChg>
        <pc:picChg chg="add mod">
          <ac:chgData name="Li, Yang" userId="53485f16-142f-45ab-8207-5c616a4d0a50" providerId="ADAL" clId="{EB6CC87D-EB4C-4F8C-99F5-8861D498CE64}" dt="2023-08-10T15:12:43.110" v="4246" actId="1076"/>
          <ac:picMkLst>
            <pc:docMk/>
            <pc:sldMk cId="3572507933" sldId="264"/>
            <ac:picMk id="19" creationId="{3B80F221-018C-44DF-A160-F585376CFB5A}"/>
          </ac:picMkLst>
        </pc:picChg>
        <pc:picChg chg="del">
          <ac:chgData name="Li, Yang" userId="53485f16-142f-45ab-8207-5c616a4d0a50" providerId="ADAL" clId="{EB6CC87D-EB4C-4F8C-99F5-8861D498CE64}" dt="2023-08-10T15:09:08.480" v="4223" actId="478"/>
          <ac:picMkLst>
            <pc:docMk/>
            <pc:sldMk cId="3572507933" sldId="264"/>
            <ac:picMk id="21" creationId="{2E63F73B-3C34-D54B-91C0-35539D612754}"/>
          </ac:picMkLst>
        </pc:picChg>
        <pc:picChg chg="del">
          <ac:chgData name="Li, Yang" userId="53485f16-142f-45ab-8207-5c616a4d0a50" providerId="ADAL" clId="{EB6CC87D-EB4C-4F8C-99F5-8861D498CE64}" dt="2023-08-10T15:06:55.673" v="4217" actId="478"/>
          <ac:picMkLst>
            <pc:docMk/>
            <pc:sldMk cId="3572507933" sldId="264"/>
            <ac:picMk id="22" creationId="{C230C53A-3BDB-2948-8732-6CB272B76AB3}"/>
          </ac:picMkLst>
        </pc:picChg>
        <pc:picChg chg="del">
          <ac:chgData name="Li, Yang" userId="53485f16-142f-45ab-8207-5c616a4d0a50" providerId="ADAL" clId="{EB6CC87D-EB4C-4F8C-99F5-8861D498CE64}" dt="2023-08-10T15:05:32.779" v="4208" actId="478"/>
          <ac:picMkLst>
            <pc:docMk/>
            <pc:sldMk cId="3572507933" sldId="264"/>
            <ac:picMk id="23" creationId="{9A639198-92F9-DC4B-BA32-7569D1C75C45}"/>
          </ac:picMkLst>
        </pc:picChg>
        <pc:picChg chg="add mod">
          <ac:chgData name="Li, Yang" userId="53485f16-142f-45ab-8207-5c616a4d0a50" providerId="ADAL" clId="{EB6CC87D-EB4C-4F8C-99F5-8861D498CE64}" dt="2023-08-10T15:13:32.693" v="4254" actId="1076"/>
          <ac:picMkLst>
            <pc:docMk/>
            <pc:sldMk cId="3572507933" sldId="264"/>
            <ac:picMk id="24" creationId="{74FB6840-6FAD-49C9-BFB3-A0186529C3AF}"/>
          </ac:picMkLst>
        </pc:picChg>
      </pc:sldChg>
      <pc:sldChg chg="addSp delSp modSp">
        <pc:chgData name="Li, Yang" userId="53485f16-142f-45ab-8207-5c616a4d0a50" providerId="ADAL" clId="{EB6CC87D-EB4C-4F8C-99F5-8861D498CE64}" dt="2023-08-10T16:46:12.913" v="6122" actId="1035"/>
        <pc:sldMkLst>
          <pc:docMk/>
          <pc:sldMk cId="1291644704" sldId="267"/>
        </pc:sldMkLst>
        <pc:spChg chg="mod">
          <ac:chgData name="Li, Yang" userId="53485f16-142f-45ab-8207-5c616a4d0a50" providerId="ADAL" clId="{EB6CC87D-EB4C-4F8C-99F5-8861D498CE64}" dt="2023-08-10T16:04:05.429" v="6121" actId="14100"/>
          <ac:spMkLst>
            <pc:docMk/>
            <pc:sldMk cId="1291644704" sldId="267"/>
            <ac:spMk id="2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3:36:10.694" v="206"/>
          <ac:spMkLst>
            <pc:docMk/>
            <pc:sldMk cId="1291644704" sldId="267"/>
            <ac:spMk id="3" creationId="{00000000-0000-0000-0000-000000000000}"/>
          </ac:spMkLst>
        </pc:spChg>
        <pc:spChg chg="add del mod">
          <ac:chgData name="Li, Yang" userId="53485f16-142f-45ab-8207-5c616a4d0a50" providerId="ADAL" clId="{EB6CC87D-EB4C-4F8C-99F5-8861D498CE64}" dt="2023-08-10T16:03:13.702" v="6114" actId="478"/>
          <ac:spMkLst>
            <pc:docMk/>
            <pc:sldMk cId="1291644704" sldId="267"/>
            <ac:spMk id="5" creationId="{17A8F843-5BB5-45E0-8159-F713BE11E214}"/>
          </ac:spMkLst>
        </pc:spChg>
        <pc:spChg chg="mod">
          <ac:chgData name="Li, Yang" userId="53485f16-142f-45ab-8207-5c616a4d0a50" providerId="ADAL" clId="{EB6CC87D-EB4C-4F8C-99F5-8861D498CE64}" dt="2023-08-10T13:35:57.247" v="205" actId="20577"/>
          <ac:spMkLst>
            <pc:docMk/>
            <pc:sldMk cId="1291644704" sldId="267"/>
            <ac:spMk id="10" creationId="{00000000-0000-0000-0000-000000000000}"/>
          </ac:spMkLst>
        </pc:spChg>
        <pc:picChg chg="del">
          <ac:chgData name="Li, Yang" userId="53485f16-142f-45ab-8207-5c616a4d0a50" providerId="ADAL" clId="{EB6CC87D-EB4C-4F8C-99F5-8861D498CE64}" dt="2023-08-10T13:36:21.485" v="208" actId="478"/>
          <ac:picMkLst>
            <pc:docMk/>
            <pc:sldMk cId="1291644704" sldId="267"/>
            <ac:picMk id="6" creationId="{A51DE75D-369D-A04F-A8E8-72D49105E0FB}"/>
          </ac:picMkLst>
        </pc:picChg>
        <pc:picChg chg="add mod modCrop">
          <ac:chgData name="Li, Yang" userId="53485f16-142f-45ab-8207-5c616a4d0a50" providerId="ADAL" clId="{EB6CC87D-EB4C-4F8C-99F5-8861D498CE64}" dt="2023-08-10T16:46:12.913" v="6122" actId="1035"/>
          <ac:picMkLst>
            <pc:docMk/>
            <pc:sldMk cId="1291644704" sldId="267"/>
            <ac:picMk id="7" creationId="{BFE79B44-2160-4BF9-8E3C-329E80DA7257}"/>
          </ac:picMkLst>
        </pc:picChg>
      </pc:sldChg>
      <pc:sldChg chg="del">
        <pc:chgData name="Li, Yang" userId="53485f16-142f-45ab-8207-5c616a4d0a50" providerId="ADAL" clId="{EB6CC87D-EB4C-4F8C-99F5-8861D498CE64}" dt="2023-08-10T13:02:17.699" v="88" actId="2696"/>
        <pc:sldMkLst>
          <pc:docMk/>
          <pc:sldMk cId="2278159042" sldId="268"/>
        </pc:sldMkLst>
      </pc:sldChg>
      <pc:sldChg chg="del">
        <pc:chgData name="Li, Yang" userId="53485f16-142f-45ab-8207-5c616a4d0a50" providerId="ADAL" clId="{EB6CC87D-EB4C-4F8C-99F5-8861D498CE64}" dt="2023-08-10T13:02:17.699" v="87" actId="2696"/>
        <pc:sldMkLst>
          <pc:docMk/>
          <pc:sldMk cId="2917708611" sldId="269"/>
        </pc:sldMkLst>
      </pc:sldChg>
      <pc:sldChg chg="del">
        <pc:chgData name="Li, Yang" userId="53485f16-142f-45ab-8207-5c616a4d0a50" providerId="ADAL" clId="{EB6CC87D-EB4C-4F8C-99F5-8861D498CE64}" dt="2023-08-10T15:55:20" v="6059" actId="2696"/>
        <pc:sldMkLst>
          <pc:docMk/>
          <pc:sldMk cId="926310359" sldId="270"/>
        </pc:sldMkLst>
      </pc:sldChg>
      <pc:sldChg chg="del">
        <pc:chgData name="Li, Yang" userId="53485f16-142f-45ab-8207-5c616a4d0a50" providerId="ADAL" clId="{EB6CC87D-EB4C-4F8C-99F5-8861D498CE64}" dt="2023-08-10T15:55:12.240" v="6058" actId="2696"/>
        <pc:sldMkLst>
          <pc:docMk/>
          <pc:sldMk cId="2028444897" sldId="271"/>
        </pc:sldMkLst>
      </pc:sldChg>
      <pc:sldChg chg="del">
        <pc:chgData name="Li, Yang" userId="53485f16-142f-45ab-8207-5c616a4d0a50" providerId="ADAL" clId="{EB6CC87D-EB4C-4F8C-99F5-8861D498CE64}" dt="2023-08-10T15:55:09.583" v="6057" actId="2696"/>
        <pc:sldMkLst>
          <pc:docMk/>
          <pc:sldMk cId="3895099228" sldId="272"/>
        </pc:sldMkLst>
      </pc:sldChg>
      <pc:sldChg chg="del">
        <pc:chgData name="Li, Yang" userId="53485f16-142f-45ab-8207-5c616a4d0a50" providerId="ADAL" clId="{EB6CC87D-EB4C-4F8C-99F5-8861D498CE64}" dt="2023-08-10T13:01:58.295" v="86" actId="2696"/>
        <pc:sldMkLst>
          <pc:docMk/>
          <pc:sldMk cId="388866757" sldId="273"/>
        </pc:sldMkLst>
      </pc:sldChg>
      <pc:sldChg chg="del">
        <pc:chgData name="Li, Yang" userId="53485f16-142f-45ab-8207-5c616a4d0a50" providerId="ADAL" clId="{EB6CC87D-EB4C-4F8C-99F5-8861D498CE64}" dt="2023-08-10T13:01:53.878" v="85" actId="2696"/>
        <pc:sldMkLst>
          <pc:docMk/>
          <pc:sldMk cId="1272585053" sldId="274"/>
        </pc:sldMkLst>
      </pc:sldChg>
      <pc:sldChg chg="addSp delSp modSp">
        <pc:chgData name="Li, Yang" userId="53485f16-142f-45ab-8207-5c616a4d0a50" providerId="ADAL" clId="{EB6CC87D-EB4C-4F8C-99F5-8861D498CE64}" dt="2023-08-10T15:56:24.708" v="6089"/>
        <pc:sldMkLst>
          <pc:docMk/>
          <pc:sldMk cId="4168813638" sldId="275"/>
        </pc:sldMkLst>
        <pc:spChg chg="mod">
          <ac:chgData name="Li, Yang" userId="53485f16-142f-45ab-8207-5c616a4d0a50" providerId="ADAL" clId="{EB6CC87D-EB4C-4F8C-99F5-8861D498CE64}" dt="2023-08-10T13:48:38.208" v="542" actId="20577"/>
          <ac:spMkLst>
            <pc:docMk/>
            <pc:sldMk cId="4168813638" sldId="275"/>
            <ac:spMk id="2" creationId="{00000000-0000-0000-0000-000000000000}"/>
          </ac:spMkLst>
        </pc:spChg>
        <pc:spChg chg="del mod">
          <ac:chgData name="Li, Yang" userId="53485f16-142f-45ab-8207-5c616a4d0a50" providerId="ADAL" clId="{EB6CC87D-EB4C-4F8C-99F5-8861D498CE64}" dt="2023-08-10T13:48:42.484" v="543" actId="478"/>
          <ac:spMkLst>
            <pc:docMk/>
            <pc:sldMk cId="4168813638" sldId="275"/>
            <ac:spMk id="3" creationId="{00000000-0000-0000-0000-000000000000}"/>
          </ac:spMkLst>
        </pc:spChg>
        <pc:spChg chg="del mod">
          <ac:chgData name="Li, Yang" userId="53485f16-142f-45ab-8207-5c616a4d0a50" providerId="ADAL" clId="{EB6CC87D-EB4C-4F8C-99F5-8861D498CE64}" dt="2023-08-10T13:48:46.745" v="546" actId="478"/>
          <ac:spMkLst>
            <pc:docMk/>
            <pc:sldMk cId="4168813638" sldId="275"/>
            <ac:spMk id="4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56:24.708" v="6089"/>
          <ac:spMkLst>
            <pc:docMk/>
            <pc:sldMk cId="4168813638" sldId="275"/>
            <ac:spMk id="5" creationId="{00000000-0000-0000-0000-000000000000}"/>
          </ac:spMkLst>
        </pc:spChg>
        <pc:spChg chg="add del mod">
          <ac:chgData name="Li, Yang" userId="53485f16-142f-45ab-8207-5c616a4d0a50" providerId="ADAL" clId="{EB6CC87D-EB4C-4F8C-99F5-8861D498CE64}" dt="2023-08-10T13:48:48.723" v="547" actId="478"/>
          <ac:spMkLst>
            <pc:docMk/>
            <pc:sldMk cId="4168813638" sldId="275"/>
            <ac:spMk id="8" creationId="{5A242BF0-2A6B-4805-BB24-18F481C51BFE}"/>
          </ac:spMkLst>
        </pc:spChg>
        <pc:spChg chg="add mod">
          <ac:chgData name="Li, Yang" userId="53485f16-142f-45ab-8207-5c616a4d0a50" providerId="ADAL" clId="{EB6CC87D-EB4C-4F8C-99F5-8861D498CE64}" dt="2023-08-10T14:02:34.630" v="637" actId="1076"/>
          <ac:spMkLst>
            <pc:docMk/>
            <pc:sldMk cId="4168813638" sldId="275"/>
            <ac:spMk id="29" creationId="{1A5607C5-3E59-4FB0-8869-AA1A8457F4BC}"/>
          </ac:spMkLst>
        </pc:spChg>
        <pc:spChg chg="add mod">
          <ac:chgData name="Li, Yang" userId="53485f16-142f-45ab-8207-5c616a4d0a50" providerId="ADAL" clId="{EB6CC87D-EB4C-4F8C-99F5-8861D498CE64}" dt="2023-08-10T14:02:21.805" v="630" actId="1076"/>
          <ac:spMkLst>
            <pc:docMk/>
            <pc:sldMk cId="4168813638" sldId="275"/>
            <ac:spMk id="30" creationId="{1A69CA6B-973D-43B9-AF4A-4CBA6AB60BB2}"/>
          </ac:spMkLst>
        </pc:spChg>
        <pc:spChg chg="add mod">
          <ac:chgData name="Li, Yang" userId="53485f16-142f-45ab-8207-5c616a4d0a50" providerId="ADAL" clId="{EB6CC87D-EB4C-4F8C-99F5-8861D498CE64}" dt="2023-08-10T14:02:15.246" v="629" actId="1076"/>
          <ac:spMkLst>
            <pc:docMk/>
            <pc:sldMk cId="4168813638" sldId="275"/>
            <ac:spMk id="31" creationId="{3D2BD6E1-7397-42BD-8107-2036E926087E}"/>
          </ac:spMkLst>
        </pc:spChg>
        <pc:spChg chg="add mod">
          <ac:chgData name="Li, Yang" userId="53485f16-142f-45ab-8207-5c616a4d0a50" providerId="ADAL" clId="{EB6CC87D-EB4C-4F8C-99F5-8861D498CE64}" dt="2023-08-10T14:02:04.771" v="624" actId="1076"/>
          <ac:spMkLst>
            <pc:docMk/>
            <pc:sldMk cId="4168813638" sldId="275"/>
            <ac:spMk id="32" creationId="{A919A8F5-E4F2-420E-AD94-5BD27A05C97B}"/>
          </ac:spMkLst>
        </pc:spChg>
        <pc:spChg chg="add mod">
          <ac:chgData name="Li, Yang" userId="53485f16-142f-45ab-8207-5c616a4d0a50" providerId="ADAL" clId="{EB6CC87D-EB4C-4F8C-99F5-8861D498CE64}" dt="2023-08-10T14:01:36.946" v="618" actId="1076"/>
          <ac:spMkLst>
            <pc:docMk/>
            <pc:sldMk cId="4168813638" sldId="275"/>
            <ac:spMk id="33" creationId="{363884B6-F531-404C-BA23-59564347FCDD}"/>
          </ac:spMkLst>
        </pc:spChg>
        <pc:spChg chg="add mod">
          <ac:chgData name="Li, Yang" userId="53485f16-142f-45ab-8207-5c616a4d0a50" providerId="ADAL" clId="{EB6CC87D-EB4C-4F8C-99F5-8861D498CE64}" dt="2023-08-10T14:14:14.474" v="931" actId="1076"/>
          <ac:spMkLst>
            <pc:docMk/>
            <pc:sldMk cId="4168813638" sldId="275"/>
            <ac:spMk id="34" creationId="{19C60311-DD48-435D-954B-4595DBA3ABA1}"/>
          </ac:spMkLst>
        </pc:spChg>
        <pc:spChg chg="add mod">
          <ac:chgData name="Li, Yang" userId="53485f16-142f-45ab-8207-5c616a4d0a50" providerId="ADAL" clId="{EB6CC87D-EB4C-4F8C-99F5-8861D498CE64}" dt="2023-08-10T14:14:33.304" v="948" actId="1037"/>
          <ac:spMkLst>
            <pc:docMk/>
            <pc:sldMk cId="4168813638" sldId="275"/>
            <ac:spMk id="35" creationId="{A4C5A977-54F3-473F-BD4D-C1C37CC82E11}"/>
          </ac:spMkLst>
        </pc:spChg>
        <pc:spChg chg="add mod">
          <ac:chgData name="Li, Yang" userId="53485f16-142f-45ab-8207-5c616a4d0a50" providerId="ADAL" clId="{EB6CC87D-EB4C-4F8C-99F5-8861D498CE64}" dt="2023-08-10T14:19:42.566" v="1324" actId="1036"/>
          <ac:spMkLst>
            <pc:docMk/>
            <pc:sldMk cId="4168813638" sldId="275"/>
            <ac:spMk id="36" creationId="{BD5E87C1-3F10-4E53-8ACA-A3D6381B2082}"/>
          </ac:spMkLst>
        </pc:spChg>
        <pc:spChg chg="add mod">
          <ac:chgData name="Li, Yang" userId="53485f16-142f-45ab-8207-5c616a4d0a50" providerId="ADAL" clId="{EB6CC87D-EB4C-4F8C-99F5-8861D498CE64}" dt="2023-08-10T14:19:35.738" v="1318" actId="1036"/>
          <ac:spMkLst>
            <pc:docMk/>
            <pc:sldMk cId="4168813638" sldId="275"/>
            <ac:spMk id="37" creationId="{D994AFF0-B7B8-48A1-B33F-ED79A12465FC}"/>
          </ac:spMkLst>
        </pc:spChg>
        <pc:spChg chg="add del mod">
          <ac:chgData name="Li, Yang" userId="53485f16-142f-45ab-8207-5c616a4d0a50" providerId="ADAL" clId="{EB6CC87D-EB4C-4F8C-99F5-8861D498CE64}" dt="2023-08-10T14:23:40.606" v="1476" actId="478"/>
          <ac:spMkLst>
            <pc:docMk/>
            <pc:sldMk cId="4168813638" sldId="275"/>
            <ac:spMk id="38" creationId="{38E27AD9-3E36-4C63-8B8F-77AE7486A6B8}"/>
          </ac:spMkLst>
        </pc:spChg>
        <pc:spChg chg="add mod">
          <ac:chgData name="Li, Yang" userId="53485f16-142f-45ab-8207-5c616a4d0a50" providerId="ADAL" clId="{EB6CC87D-EB4C-4F8C-99F5-8861D498CE64}" dt="2023-08-10T14:25:53.120" v="1578" actId="1076"/>
          <ac:spMkLst>
            <pc:docMk/>
            <pc:sldMk cId="4168813638" sldId="275"/>
            <ac:spMk id="39" creationId="{CA9EC168-0086-406D-80B4-E2965E88471B}"/>
          </ac:spMkLst>
        </pc:spChg>
        <pc:spChg chg="add mod">
          <ac:chgData name="Li, Yang" userId="53485f16-142f-45ab-8207-5c616a4d0a50" providerId="ADAL" clId="{EB6CC87D-EB4C-4F8C-99F5-8861D498CE64}" dt="2023-08-10T14:22:21.709" v="1444" actId="1038"/>
          <ac:spMkLst>
            <pc:docMk/>
            <pc:sldMk cId="4168813638" sldId="275"/>
            <ac:spMk id="40" creationId="{E17DCD5F-3D3E-445D-BC5E-22AE0925FB14}"/>
          </ac:spMkLst>
        </pc:spChg>
        <pc:spChg chg="add mod">
          <ac:chgData name="Li, Yang" userId="53485f16-142f-45ab-8207-5c616a4d0a50" providerId="ADAL" clId="{EB6CC87D-EB4C-4F8C-99F5-8861D498CE64}" dt="2023-08-10T14:06:59.377" v="810" actId="5793"/>
          <ac:spMkLst>
            <pc:docMk/>
            <pc:sldMk cId="4168813638" sldId="275"/>
            <ac:spMk id="41" creationId="{E6C519C4-28F7-4644-96C8-102539CA6893}"/>
          </ac:spMkLst>
        </pc:spChg>
        <pc:spChg chg="add mod">
          <ac:chgData name="Li, Yang" userId="53485f16-142f-45ab-8207-5c616a4d0a50" providerId="ADAL" clId="{EB6CC87D-EB4C-4F8C-99F5-8861D498CE64}" dt="2023-08-10T14:24:38.144" v="1490" actId="1076"/>
          <ac:spMkLst>
            <pc:docMk/>
            <pc:sldMk cId="4168813638" sldId="275"/>
            <ac:spMk id="46" creationId="{E8230101-F5F2-419E-BB80-F06877C819A0}"/>
          </ac:spMkLst>
        </pc:spChg>
        <pc:cxnChg chg="add mod">
          <ac:chgData name="Li, Yang" userId="53485f16-142f-45ab-8207-5c616a4d0a50" providerId="ADAL" clId="{EB6CC87D-EB4C-4F8C-99F5-8861D498CE64}" dt="2023-08-10T13:49:11.069" v="549" actId="1582"/>
          <ac:cxnSpMkLst>
            <pc:docMk/>
            <pc:sldMk cId="4168813638" sldId="275"/>
            <ac:cxnSpMk id="10" creationId="{B636A98E-4F02-4DB3-B002-135E03D22B08}"/>
          </ac:cxnSpMkLst>
        </pc:cxnChg>
        <pc:cxnChg chg="add mod">
          <ac:chgData name="Li, Yang" userId="53485f16-142f-45ab-8207-5c616a4d0a50" providerId="ADAL" clId="{EB6CC87D-EB4C-4F8C-99F5-8861D498CE64}" dt="2023-08-10T13:51:09.413" v="581" actId="1076"/>
          <ac:cxnSpMkLst>
            <pc:docMk/>
            <pc:sldMk cId="4168813638" sldId="275"/>
            <ac:cxnSpMk id="12" creationId="{ABE726FE-CF12-4DEF-AB65-BA1D481456F9}"/>
          </ac:cxnSpMkLst>
        </pc:cxnChg>
        <pc:cxnChg chg="add mod">
          <ac:chgData name="Li, Yang" userId="53485f16-142f-45ab-8207-5c616a4d0a50" providerId="ADAL" clId="{EB6CC87D-EB4C-4F8C-99F5-8861D498CE64}" dt="2023-08-10T13:51:23.375" v="586" actId="1076"/>
          <ac:cxnSpMkLst>
            <pc:docMk/>
            <pc:sldMk cId="4168813638" sldId="275"/>
            <ac:cxnSpMk id="14" creationId="{B1475A48-1A1C-458B-920E-6F096751E7C2}"/>
          </ac:cxnSpMkLst>
        </pc:cxnChg>
        <pc:cxnChg chg="add mod">
          <ac:chgData name="Li, Yang" userId="53485f16-142f-45ab-8207-5c616a4d0a50" providerId="ADAL" clId="{EB6CC87D-EB4C-4F8C-99F5-8861D498CE64}" dt="2023-08-10T13:50:00.644" v="565" actId="1076"/>
          <ac:cxnSpMkLst>
            <pc:docMk/>
            <pc:sldMk cId="4168813638" sldId="275"/>
            <ac:cxnSpMk id="15" creationId="{73325256-3956-4C74-BE09-6AE801CC7131}"/>
          </ac:cxnSpMkLst>
        </pc:cxnChg>
        <pc:cxnChg chg="add mod">
          <ac:chgData name="Li, Yang" userId="53485f16-142f-45ab-8207-5c616a4d0a50" providerId="ADAL" clId="{EB6CC87D-EB4C-4F8C-99F5-8861D498CE64}" dt="2023-08-10T13:50:56.240" v="578" actId="1076"/>
          <ac:cxnSpMkLst>
            <pc:docMk/>
            <pc:sldMk cId="4168813638" sldId="275"/>
            <ac:cxnSpMk id="16" creationId="{5992ED67-2F95-4786-8BB1-2EB205EB80D1}"/>
          </ac:cxnSpMkLst>
        </pc:cxnChg>
        <pc:cxnChg chg="add mod">
          <ac:chgData name="Li, Yang" userId="53485f16-142f-45ab-8207-5c616a4d0a50" providerId="ADAL" clId="{EB6CC87D-EB4C-4F8C-99F5-8861D498CE64}" dt="2023-08-10T13:50:44.235" v="574" actId="1076"/>
          <ac:cxnSpMkLst>
            <pc:docMk/>
            <pc:sldMk cId="4168813638" sldId="275"/>
            <ac:cxnSpMk id="17" creationId="{D2904F72-A456-4B70-A2EC-BBD38EEFE71C}"/>
          </ac:cxnSpMkLst>
        </pc:cxnChg>
        <pc:cxnChg chg="add mod">
          <ac:chgData name="Li, Yang" userId="53485f16-142f-45ab-8207-5c616a4d0a50" providerId="ADAL" clId="{EB6CC87D-EB4C-4F8C-99F5-8861D498CE64}" dt="2023-08-10T14:14:39.860" v="949" actId="14100"/>
          <ac:cxnSpMkLst>
            <pc:docMk/>
            <pc:sldMk cId="4168813638" sldId="275"/>
            <ac:cxnSpMk id="18" creationId="{13B48991-F75E-4A49-8E34-A9FE6B3D1621}"/>
          </ac:cxnSpMkLst>
        </pc:cxnChg>
        <pc:cxnChg chg="add mod">
          <ac:chgData name="Li, Yang" userId="53485f16-142f-45ab-8207-5c616a4d0a50" providerId="ADAL" clId="{EB6CC87D-EB4C-4F8C-99F5-8861D498CE64}" dt="2023-08-10T14:22:27.474" v="1445" actId="14100"/>
          <ac:cxnSpMkLst>
            <pc:docMk/>
            <pc:sldMk cId="4168813638" sldId="275"/>
            <ac:cxnSpMk id="19" creationId="{0F6789C9-B000-4124-AAB2-8E90BDA2A2F9}"/>
          </ac:cxnSpMkLst>
        </pc:cxnChg>
        <pc:cxnChg chg="add mod">
          <ac:chgData name="Li, Yang" userId="53485f16-142f-45ab-8207-5c616a4d0a50" providerId="ADAL" clId="{EB6CC87D-EB4C-4F8C-99F5-8861D498CE64}" dt="2023-08-10T13:51:14.670" v="583" actId="1076"/>
          <ac:cxnSpMkLst>
            <pc:docMk/>
            <pc:sldMk cId="4168813638" sldId="275"/>
            <ac:cxnSpMk id="20" creationId="{3BDB204C-93BA-4B2F-8F99-858C672C32C1}"/>
          </ac:cxnSpMkLst>
        </pc:cxnChg>
        <pc:cxnChg chg="add mod">
          <ac:chgData name="Li, Yang" userId="53485f16-142f-45ab-8207-5c616a4d0a50" providerId="ADAL" clId="{EB6CC87D-EB4C-4F8C-99F5-8861D498CE64}" dt="2023-08-10T14:19:48.861" v="1325" actId="14100"/>
          <ac:cxnSpMkLst>
            <pc:docMk/>
            <pc:sldMk cId="4168813638" sldId="275"/>
            <ac:cxnSpMk id="21" creationId="{50CFEB13-8CD8-460A-827F-FA2FD726C90B}"/>
          </ac:cxnSpMkLst>
        </pc:cxnChg>
        <pc:cxnChg chg="add mod">
          <ac:chgData name="Li, Yang" userId="53485f16-142f-45ab-8207-5c616a4d0a50" providerId="ADAL" clId="{EB6CC87D-EB4C-4F8C-99F5-8861D498CE64}" dt="2023-08-10T13:50:59.375" v="579" actId="1076"/>
          <ac:cxnSpMkLst>
            <pc:docMk/>
            <pc:sldMk cId="4168813638" sldId="275"/>
            <ac:cxnSpMk id="24" creationId="{F3D76D93-D924-4F5C-84B6-24477D49C90D}"/>
          </ac:cxnSpMkLst>
        </pc:cxnChg>
        <pc:cxnChg chg="add mod">
          <ac:chgData name="Li, Yang" userId="53485f16-142f-45ab-8207-5c616a4d0a50" providerId="ADAL" clId="{EB6CC87D-EB4C-4F8C-99F5-8861D498CE64}" dt="2023-08-10T13:50:54.322" v="577" actId="1076"/>
          <ac:cxnSpMkLst>
            <pc:docMk/>
            <pc:sldMk cId="4168813638" sldId="275"/>
            <ac:cxnSpMk id="25" creationId="{F116B737-ED31-4299-9ED3-81C5C0E0162D}"/>
          </ac:cxnSpMkLst>
        </pc:cxnChg>
        <pc:cxnChg chg="add mod">
          <ac:chgData name="Li, Yang" userId="53485f16-142f-45ab-8207-5c616a4d0a50" providerId="ADAL" clId="{EB6CC87D-EB4C-4F8C-99F5-8861D498CE64}" dt="2023-08-10T14:23:51.966" v="1480" actId="14100"/>
          <ac:cxnSpMkLst>
            <pc:docMk/>
            <pc:sldMk cId="4168813638" sldId="275"/>
            <ac:cxnSpMk id="27" creationId="{B7974ED4-ADA9-4A56-A22F-1AA46C754EAA}"/>
          </ac:cxnSpMkLst>
        </pc:cxnChg>
        <pc:cxnChg chg="add mod">
          <ac:chgData name="Li, Yang" userId="53485f16-142f-45ab-8207-5c616a4d0a50" providerId="ADAL" clId="{EB6CC87D-EB4C-4F8C-99F5-8861D498CE64}" dt="2023-08-10T13:53:25.432" v="591" actId="1076"/>
          <ac:cxnSpMkLst>
            <pc:docMk/>
            <pc:sldMk cId="4168813638" sldId="275"/>
            <ac:cxnSpMk id="28" creationId="{FCF64D8D-2B0A-420E-9E80-E0BBD684BF5D}"/>
          </ac:cxnSpMkLst>
        </pc:cxnChg>
      </pc:sldChg>
      <pc:sldChg chg="del">
        <pc:chgData name="Li, Yang" userId="53485f16-142f-45ab-8207-5c616a4d0a50" providerId="ADAL" clId="{EB6CC87D-EB4C-4F8C-99F5-8861D498CE64}" dt="2023-08-10T15:55:04.633" v="6055" actId="2696"/>
        <pc:sldMkLst>
          <pc:docMk/>
          <pc:sldMk cId="3834374019" sldId="279"/>
        </pc:sldMkLst>
      </pc:sldChg>
      <pc:sldChg chg="del">
        <pc:chgData name="Li, Yang" userId="53485f16-142f-45ab-8207-5c616a4d0a50" providerId="ADAL" clId="{EB6CC87D-EB4C-4F8C-99F5-8861D498CE64}" dt="2023-08-10T15:55:01.919" v="6054" actId="2696"/>
        <pc:sldMkLst>
          <pc:docMk/>
          <pc:sldMk cId="2522398539" sldId="280"/>
        </pc:sldMkLst>
      </pc:sldChg>
      <pc:sldChg chg="del">
        <pc:chgData name="Li, Yang" userId="53485f16-142f-45ab-8207-5c616a4d0a50" providerId="ADAL" clId="{EB6CC87D-EB4C-4F8C-99F5-8861D498CE64}" dt="2023-08-10T15:55:06.845" v="6056" actId="2696"/>
        <pc:sldMkLst>
          <pc:docMk/>
          <pc:sldMk cId="794587617" sldId="295"/>
        </pc:sldMkLst>
      </pc:sldChg>
      <pc:sldChg chg="modSp">
        <pc:chgData name="Li, Yang" userId="53485f16-142f-45ab-8207-5c616a4d0a50" providerId="ADAL" clId="{EB6CC87D-EB4C-4F8C-99F5-8861D498CE64}" dt="2023-08-10T15:57:30.330" v="6108"/>
        <pc:sldMkLst>
          <pc:docMk/>
          <pc:sldMk cId="1240379349" sldId="299"/>
        </pc:sldMkLst>
        <pc:spChg chg="mod">
          <ac:chgData name="Li, Yang" userId="53485f16-142f-45ab-8207-5c616a4d0a50" providerId="ADAL" clId="{EB6CC87D-EB4C-4F8C-99F5-8861D498CE64}" dt="2023-08-10T13:01:45.441" v="84" actId="20577"/>
          <ac:spMkLst>
            <pc:docMk/>
            <pc:sldMk cId="1240379349" sldId="299"/>
            <ac:spMk id="2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57:30.330" v="6108"/>
          <ac:spMkLst>
            <pc:docMk/>
            <pc:sldMk cId="1240379349" sldId="299"/>
            <ac:spMk id="3" creationId="{00000000-0000-0000-0000-000000000000}"/>
          </ac:spMkLst>
        </pc:spChg>
      </pc:sldChg>
      <pc:sldChg chg="addSp delSp modSp add">
        <pc:chgData name="Li, Yang" userId="53485f16-142f-45ab-8207-5c616a4d0a50" providerId="ADAL" clId="{EB6CC87D-EB4C-4F8C-99F5-8861D498CE64}" dt="2023-08-10T15:56:20.733" v="6088"/>
        <pc:sldMkLst>
          <pc:docMk/>
          <pc:sldMk cId="2030737535" sldId="300"/>
        </pc:sldMkLst>
        <pc:spChg chg="mod">
          <ac:chgData name="Li, Yang" userId="53485f16-142f-45ab-8207-5c616a4d0a50" providerId="ADAL" clId="{EB6CC87D-EB4C-4F8C-99F5-8861D498CE64}" dt="2023-08-10T13:46:54.313" v="484" actId="20577"/>
          <ac:spMkLst>
            <pc:docMk/>
            <pc:sldMk cId="2030737535" sldId="300"/>
            <ac:spMk id="3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56:20.733" v="6088"/>
          <ac:spMkLst>
            <pc:docMk/>
            <pc:sldMk cId="2030737535" sldId="300"/>
            <ac:spMk id="6" creationId="{00000000-0000-0000-0000-000000000000}"/>
          </ac:spMkLst>
        </pc:spChg>
        <pc:picChg chg="del">
          <ac:chgData name="Li, Yang" userId="53485f16-142f-45ab-8207-5c616a4d0a50" providerId="ADAL" clId="{EB6CC87D-EB4C-4F8C-99F5-8861D498CE64}" dt="2023-08-10T13:45:09.344" v="471" actId="478"/>
          <ac:picMkLst>
            <pc:docMk/>
            <pc:sldMk cId="2030737535" sldId="300"/>
            <ac:picMk id="8" creationId="{D56757C0-99B7-41FE-90DF-A5A497B0AD42}"/>
          </ac:picMkLst>
        </pc:picChg>
        <pc:picChg chg="add mod">
          <ac:chgData name="Li, Yang" userId="53485f16-142f-45ab-8207-5c616a4d0a50" providerId="ADAL" clId="{EB6CC87D-EB4C-4F8C-99F5-8861D498CE64}" dt="2023-08-10T13:47:28.995" v="487" actId="1076"/>
          <ac:picMkLst>
            <pc:docMk/>
            <pc:sldMk cId="2030737535" sldId="300"/>
            <ac:picMk id="2050" creationId="{AA73F13C-5E96-42DD-920E-D5BB20B8EE54}"/>
          </ac:picMkLst>
        </pc:picChg>
      </pc:sldChg>
      <pc:sldChg chg="del">
        <pc:chgData name="Li, Yang" userId="53485f16-142f-45ab-8207-5c616a4d0a50" providerId="ADAL" clId="{EB6CC87D-EB4C-4F8C-99F5-8861D498CE64}" dt="2023-08-10T13:01:35.140" v="75" actId="2696"/>
        <pc:sldMkLst>
          <pc:docMk/>
          <pc:sldMk cId="2545567292" sldId="300"/>
        </pc:sldMkLst>
      </pc:sldChg>
      <pc:sldChg chg="modSp add">
        <pc:chgData name="Li, Yang" userId="53485f16-142f-45ab-8207-5c616a4d0a50" providerId="ADAL" clId="{EB6CC87D-EB4C-4F8C-99F5-8861D498CE64}" dt="2023-08-10T15:56:27.940" v="6090"/>
        <pc:sldMkLst>
          <pc:docMk/>
          <pc:sldMk cId="2219635309" sldId="301"/>
        </pc:sldMkLst>
        <pc:spChg chg="mod">
          <ac:chgData name="Li, Yang" userId="53485f16-142f-45ab-8207-5c616a4d0a50" providerId="ADAL" clId="{EB6CC87D-EB4C-4F8C-99F5-8861D498CE64}" dt="2023-08-10T15:56:27.940" v="6090"/>
          <ac:spMkLst>
            <pc:docMk/>
            <pc:sldMk cId="2219635309" sldId="301"/>
            <ac:spMk id="5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4:27:11.395" v="1584" actId="1582"/>
          <ac:spMkLst>
            <pc:docMk/>
            <pc:sldMk cId="2219635309" sldId="301"/>
            <ac:spMk id="34" creationId="{19C60311-DD48-435D-954B-4595DBA3ABA1}"/>
          </ac:spMkLst>
        </pc:spChg>
      </pc:sldChg>
      <pc:sldChg chg="del">
        <pc:chgData name="Li, Yang" userId="53485f16-142f-45ab-8207-5c616a4d0a50" providerId="ADAL" clId="{EB6CC87D-EB4C-4F8C-99F5-8861D498CE64}" dt="2023-08-10T13:01:39.498" v="76" actId="2696"/>
        <pc:sldMkLst>
          <pc:docMk/>
          <pc:sldMk cId="3465889462" sldId="301"/>
        </pc:sldMkLst>
      </pc:sldChg>
      <pc:sldChg chg="modSp add">
        <pc:chgData name="Li, Yang" userId="53485f16-142f-45ab-8207-5c616a4d0a50" providerId="ADAL" clId="{EB6CC87D-EB4C-4F8C-99F5-8861D498CE64}" dt="2023-08-10T15:56:38.336" v="6093"/>
        <pc:sldMkLst>
          <pc:docMk/>
          <pc:sldMk cId="4085513536" sldId="302"/>
        </pc:sldMkLst>
        <pc:spChg chg="mod">
          <ac:chgData name="Li, Yang" userId="53485f16-142f-45ab-8207-5c616a4d0a50" providerId="ADAL" clId="{EB6CC87D-EB4C-4F8C-99F5-8861D498CE64}" dt="2023-08-10T15:56:38.336" v="6093"/>
          <ac:spMkLst>
            <pc:docMk/>
            <pc:sldMk cId="4085513536" sldId="302"/>
            <ac:spMk id="5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4:27:24.067" v="1586" actId="1582"/>
          <ac:spMkLst>
            <pc:docMk/>
            <pc:sldMk cId="4085513536" sldId="302"/>
            <ac:spMk id="35" creationId="{A4C5A977-54F3-473F-BD4D-C1C37CC82E11}"/>
          </ac:spMkLst>
        </pc:spChg>
      </pc:sldChg>
      <pc:sldChg chg="del">
        <pc:chgData name="Li, Yang" userId="53485f16-142f-45ab-8207-5c616a4d0a50" providerId="ADAL" clId="{EB6CC87D-EB4C-4F8C-99F5-8861D498CE64}" dt="2023-08-10T13:01:35.139" v="74" actId="2696"/>
        <pc:sldMkLst>
          <pc:docMk/>
          <pc:sldMk cId="4121416300" sldId="302"/>
        </pc:sldMkLst>
      </pc:sldChg>
      <pc:sldChg chg="modSp add">
        <pc:chgData name="Li, Yang" userId="53485f16-142f-45ab-8207-5c616a4d0a50" providerId="ADAL" clId="{EB6CC87D-EB4C-4F8C-99F5-8861D498CE64}" dt="2023-08-10T15:56:53.325" v="6097"/>
        <pc:sldMkLst>
          <pc:docMk/>
          <pc:sldMk cId="111107933" sldId="303"/>
        </pc:sldMkLst>
        <pc:spChg chg="mod">
          <ac:chgData name="Li, Yang" userId="53485f16-142f-45ab-8207-5c616a4d0a50" providerId="ADAL" clId="{EB6CC87D-EB4C-4F8C-99F5-8861D498CE64}" dt="2023-08-10T15:56:53.325" v="6097"/>
          <ac:spMkLst>
            <pc:docMk/>
            <pc:sldMk cId="111107933" sldId="303"/>
            <ac:spMk id="5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4:27:34.020" v="1588" actId="1582"/>
          <ac:spMkLst>
            <pc:docMk/>
            <pc:sldMk cId="111107933" sldId="303"/>
            <ac:spMk id="37" creationId="{D994AFF0-B7B8-48A1-B33F-ED79A12465FC}"/>
          </ac:spMkLst>
        </pc:spChg>
      </pc:sldChg>
      <pc:sldChg chg="modSp add">
        <pc:chgData name="Li, Yang" userId="53485f16-142f-45ab-8207-5c616a4d0a50" providerId="ADAL" clId="{EB6CC87D-EB4C-4F8C-99F5-8861D498CE64}" dt="2023-08-10T15:57:03.816" v="6100"/>
        <pc:sldMkLst>
          <pc:docMk/>
          <pc:sldMk cId="3377522713" sldId="304"/>
        </pc:sldMkLst>
        <pc:spChg chg="mod">
          <ac:chgData name="Li, Yang" userId="53485f16-142f-45ab-8207-5c616a4d0a50" providerId="ADAL" clId="{EB6CC87D-EB4C-4F8C-99F5-8861D498CE64}" dt="2023-08-10T15:57:03.816" v="6100"/>
          <ac:spMkLst>
            <pc:docMk/>
            <pc:sldMk cId="3377522713" sldId="304"/>
            <ac:spMk id="5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4:27:43.484" v="1590" actId="1582"/>
          <ac:spMkLst>
            <pc:docMk/>
            <pc:sldMk cId="3377522713" sldId="304"/>
            <ac:spMk id="36" creationId="{BD5E87C1-3F10-4E53-8ACA-A3D6381B2082}"/>
          </ac:spMkLst>
        </pc:spChg>
      </pc:sldChg>
      <pc:sldChg chg="modSp add ord">
        <pc:chgData name="Li, Yang" userId="53485f16-142f-45ab-8207-5c616a4d0a50" providerId="ADAL" clId="{EB6CC87D-EB4C-4F8C-99F5-8861D498CE64}" dt="2023-08-10T15:57:14.062" v="6103"/>
        <pc:sldMkLst>
          <pc:docMk/>
          <pc:sldMk cId="2556988519" sldId="305"/>
        </pc:sldMkLst>
        <pc:spChg chg="mod">
          <ac:chgData name="Li, Yang" userId="53485f16-142f-45ab-8207-5c616a4d0a50" providerId="ADAL" clId="{EB6CC87D-EB4C-4F8C-99F5-8861D498CE64}" dt="2023-08-10T15:57:14.062" v="6103"/>
          <ac:spMkLst>
            <pc:docMk/>
            <pc:sldMk cId="2556988519" sldId="305"/>
            <ac:spMk id="5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4:28:26.897" v="1598" actId="1582"/>
          <ac:spMkLst>
            <pc:docMk/>
            <pc:sldMk cId="2556988519" sldId="305"/>
            <ac:spMk id="41" creationId="{E6C519C4-28F7-4644-96C8-102539CA6893}"/>
          </ac:spMkLst>
        </pc:spChg>
      </pc:sldChg>
      <pc:sldChg chg="modSp add ord">
        <pc:chgData name="Li, Yang" userId="53485f16-142f-45ab-8207-5c616a4d0a50" providerId="ADAL" clId="{EB6CC87D-EB4C-4F8C-99F5-8861D498CE64}" dt="2023-08-10T15:57:26.722" v="6107"/>
        <pc:sldMkLst>
          <pc:docMk/>
          <pc:sldMk cId="2464441470" sldId="306"/>
        </pc:sldMkLst>
        <pc:spChg chg="mod">
          <ac:chgData name="Li, Yang" userId="53485f16-142f-45ab-8207-5c616a4d0a50" providerId="ADAL" clId="{EB6CC87D-EB4C-4F8C-99F5-8861D498CE64}" dt="2023-08-10T15:57:26.722" v="6107"/>
          <ac:spMkLst>
            <pc:docMk/>
            <pc:sldMk cId="2464441470" sldId="306"/>
            <ac:spMk id="5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4:28:46.405" v="1602" actId="1582"/>
          <ac:spMkLst>
            <pc:docMk/>
            <pc:sldMk cId="2464441470" sldId="306"/>
            <ac:spMk id="39" creationId="{CA9EC168-0086-406D-80B4-E2965E88471B}"/>
          </ac:spMkLst>
        </pc:spChg>
      </pc:sldChg>
      <pc:sldChg chg="modSp add ord">
        <pc:chgData name="Li, Yang" userId="53485f16-142f-45ab-8207-5c616a4d0a50" providerId="ADAL" clId="{EB6CC87D-EB4C-4F8C-99F5-8861D498CE64}" dt="2023-08-10T15:57:23.608" v="6106"/>
        <pc:sldMkLst>
          <pc:docMk/>
          <pc:sldMk cId="1344333340" sldId="307"/>
        </pc:sldMkLst>
        <pc:spChg chg="mod">
          <ac:chgData name="Li, Yang" userId="53485f16-142f-45ab-8207-5c616a4d0a50" providerId="ADAL" clId="{EB6CC87D-EB4C-4F8C-99F5-8861D498CE64}" dt="2023-08-10T15:57:23.608" v="6106"/>
          <ac:spMkLst>
            <pc:docMk/>
            <pc:sldMk cId="1344333340" sldId="307"/>
            <ac:spMk id="5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4:28:34.217" v="1600" actId="1582"/>
          <ac:spMkLst>
            <pc:docMk/>
            <pc:sldMk cId="1344333340" sldId="307"/>
            <ac:spMk id="40" creationId="{E17DCD5F-3D3E-445D-BC5E-22AE0925FB14}"/>
          </ac:spMkLst>
        </pc:spChg>
      </pc:sldChg>
      <pc:sldChg chg="addSp delSp modSp add">
        <pc:chgData name="Li, Yang" userId="53485f16-142f-45ab-8207-5c616a4d0a50" providerId="ADAL" clId="{EB6CC87D-EB4C-4F8C-99F5-8861D498CE64}" dt="2023-08-10T15:56:31.839" v="6091"/>
        <pc:sldMkLst>
          <pc:docMk/>
          <pc:sldMk cId="2370781140" sldId="308"/>
        </pc:sldMkLst>
        <pc:spChg chg="mod">
          <ac:chgData name="Li, Yang" userId="53485f16-142f-45ab-8207-5c616a4d0a50" providerId="ADAL" clId="{EB6CC87D-EB4C-4F8C-99F5-8861D498CE64}" dt="2023-08-10T14:29:31.229" v="1661" actId="20577"/>
          <ac:spMkLst>
            <pc:docMk/>
            <pc:sldMk cId="2370781140" sldId="308"/>
            <ac:spMk id="2" creationId="{D053EA76-1E26-48AF-B410-551399AD303B}"/>
          </ac:spMkLst>
        </pc:spChg>
        <pc:spChg chg="mod">
          <ac:chgData name="Li, Yang" userId="53485f16-142f-45ab-8207-5c616a4d0a50" providerId="ADAL" clId="{EB6CC87D-EB4C-4F8C-99F5-8861D498CE64}" dt="2023-08-10T14:35:29.414" v="1945" actId="20577"/>
          <ac:spMkLst>
            <pc:docMk/>
            <pc:sldMk cId="2370781140" sldId="308"/>
            <ac:spMk id="3" creationId="{9D2A05A6-8970-463A-B99D-9EDDF31DEAC8}"/>
          </ac:spMkLst>
        </pc:spChg>
        <pc:spChg chg="del">
          <ac:chgData name="Li, Yang" userId="53485f16-142f-45ab-8207-5c616a4d0a50" providerId="ADAL" clId="{EB6CC87D-EB4C-4F8C-99F5-8861D498CE64}" dt="2023-08-10T14:32:07.782" v="1662"/>
          <ac:spMkLst>
            <pc:docMk/>
            <pc:sldMk cId="2370781140" sldId="308"/>
            <ac:spMk id="4" creationId="{12339D32-26F9-44EC-8E8A-D7C1E4792F7B}"/>
          </ac:spMkLst>
        </pc:spChg>
        <pc:spChg chg="mod">
          <ac:chgData name="Li, Yang" userId="53485f16-142f-45ab-8207-5c616a4d0a50" providerId="ADAL" clId="{EB6CC87D-EB4C-4F8C-99F5-8861D498CE64}" dt="2023-08-10T15:56:31.839" v="6091"/>
          <ac:spMkLst>
            <pc:docMk/>
            <pc:sldMk cId="2370781140" sldId="308"/>
            <ac:spMk id="5" creationId="{FEF77220-5667-4228-A8FB-59C3B729F9D2}"/>
          </ac:spMkLst>
        </pc:spChg>
        <pc:spChg chg="add mod">
          <ac:chgData name="Li, Yang" userId="53485f16-142f-45ab-8207-5c616a4d0a50" providerId="ADAL" clId="{EB6CC87D-EB4C-4F8C-99F5-8861D498CE64}" dt="2023-08-10T14:46:13.134" v="2644" actId="20577"/>
          <ac:spMkLst>
            <pc:docMk/>
            <pc:sldMk cId="2370781140" sldId="308"/>
            <ac:spMk id="7" creationId="{947C9C6D-1F02-4C13-B967-9252C3DE1E83}"/>
          </ac:spMkLst>
        </pc:spChg>
        <pc:picChg chg="add mod modCrop">
          <ac:chgData name="Li, Yang" userId="53485f16-142f-45ab-8207-5c616a4d0a50" providerId="ADAL" clId="{EB6CC87D-EB4C-4F8C-99F5-8861D498CE64}" dt="2023-08-10T14:32:43.214" v="1666" actId="1076"/>
          <ac:picMkLst>
            <pc:docMk/>
            <pc:sldMk cId="2370781140" sldId="308"/>
            <ac:picMk id="3074" creationId="{B7F507C9-E802-4DD8-B5C1-114A83CA1BD3}"/>
          </ac:picMkLst>
        </pc:picChg>
      </pc:sldChg>
      <pc:sldChg chg="modSp add">
        <pc:chgData name="Li, Yang" userId="53485f16-142f-45ab-8207-5c616a4d0a50" providerId="ADAL" clId="{EB6CC87D-EB4C-4F8C-99F5-8861D498CE64}" dt="2023-08-10T15:56:35.174" v="6092"/>
        <pc:sldMkLst>
          <pc:docMk/>
          <pc:sldMk cId="76938166" sldId="309"/>
        </pc:sldMkLst>
        <pc:spChg chg="mod">
          <ac:chgData name="Li, Yang" userId="53485f16-142f-45ab-8207-5c616a4d0a50" providerId="ADAL" clId="{EB6CC87D-EB4C-4F8C-99F5-8861D498CE64}" dt="2023-08-10T14:41:25.751" v="2529" actId="27636"/>
          <ac:spMkLst>
            <pc:docMk/>
            <pc:sldMk cId="76938166" sldId="309"/>
            <ac:spMk id="3" creationId="{9D2A05A6-8970-463A-B99D-9EDDF31DEAC8}"/>
          </ac:spMkLst>
        </pc:spChg>
        <pc:spChg chg="mod">
          <ac:chgData name="Li, Yang" userId="53485f16-142f-45ab-8207-5c616a4d0a50" providerId="ADAL" clId="{EB6CC87D-EB4C-4F8C-99F5-8861D498CE64}" dt="2023-08-10T15:56:35.174" v="6092"/>
          <ac:spMkLst>
            <pc:docMk/>
            <pc:sldMk cId="76938166" sldId="309"/>
            <ac:spMk id="5" creationId="{FEF77220-5667-4228-A8FB-59C3B729F9D2}"/>
          </ac:spMkLst>
        </pc:spChg>
      </pc:sldChg>
      <pc:sldChg chg="addSp delSp modSp add">
        <pc:chgData name="Li, Yang" userId="53485f16-142f-45ab-8207-5c616a4d0a50" providerId="ADAL" clId="{EB6CC87D-EB4C-4F8C-99F5-8861D498CE64}" dt="2023-08-10T17:06:44.934" v="6152" actId="1036"/>
        <pc:sldMkLst>
          <pc:docMk/>
          <pc:sldMk cId="1984539133" sldId="310"/>
        </pc:sldMkLst>
        <pc:spChg chg="mod">
          <ac:chgData name="Li, Yang" userId="53485f16-142f-45ab-8207-5c616a4d0a50" providerId="ADAL" clId="{EB6CC87D-EB4C-4F8C-99F5-8861D498CE64}" dt="2023-08-10T14:46:47.963" v="2680" actId="20577"/>
          <ac:spMkLst>
            <pc:docMk/>
            <pc:sldMk cId="1984539133" sldId="310"/>
            <ac:spMk id="2" creationId="{165C3EA3-74BB-4D82-B82D-296159DDB6B1}"/>
          </ac:spMkLst>
        </pc:spChg>
        <pc:spChg chg="mod">
          <ac:chgData name="Li, Yang" userId="53485f16-142f-45ab-8207-5c616a4d0a50" providerId="ADAL" clId="{EB6CC87D-EB4C-4F8C-99F5-8861D498CE64}" dt="2023-08-10T15:26:22.256" v="5373" actId="20577"/>
          <ac:spMkLst>
            <pc:docMk/>
            <pc:sldMk cId="1984539133" sldId="310"/>
            <ac:spMk id="3" creationId="{5AF771F5-C638-415B-977C-01636E6CAF5C}"/>
          </ac:spMkLst>
        </pc:spChg>
        <pc:spChg chg="del mod">
          <ac:chgData name="Li, Yang" userId="53485f16-142f-45ab-8207-5c616a4d0a50" providerId="ADAL" clId="{EB6CC87D-EB4C-4F8C-99F5-8861D498CE64}" dt="2023-08-10T14:50:41.301" v="3117"/>
          <ac:spMkLst>
            <pc:docMk/>
            <pc:sldMk cId="1984539133" sldId="310"/>
            <ac:spMk id="4" creationId="{11D7560A-E649-470E-9AF2-1DC1D9262366}"/>
          </ac:spMkLst>
        </pc:spChg>
        <pc:spChg chg="mod">
          <ac:chgData name="Li, Yang" userId="53485f16-142f-45ab-8207-5c616a4d0a50" providerId="ADAL" clId="{EB6CC87D-EB4C-4F8C-99F5-8861D498CE64}" dt="2023-08-10T15:56:42.713" v="6094"/>
          <ac:spMkLst>
            <pc:docMk/>
            <pc:sldMk cId="1984539133" sldId="310"/>
            <ac:spMk id="5" creationId="{37F504C2-3094-4DB2-B54F-E910326F881A}"/>
          </ac:spMkLst>
        </pc:spChg>
        <pc:spChg chg="add mod">
          <ac:chgData name="Li, Yang" userId="53485f16-142f-45ab-8207-5c616a4d0a50" providerId="ADAL" clId="{EB6CC87D-EB4C-4F8C-99F5-8861D498CE64}" dt="2023-08-10T14:53:13.921" v="3154" actId="20577"/>
          <ac:spMkLst>
            <pc:docMk/>
            <pc:sldMk cId="1984539133" sldId="310"/>
            <ac:spMk id="9" creationId="{400D0775-A0C5-4CED-8779-A65F27864F5E}"/>
          </ac:spMkLst>
        </pc:spChg>
        <pc:picChg chg="add mod ord">
          <ac:chgData name="Li, Yang" userId="53485f16-142f-45ab-8207-5c616a4d0a50" providerId="ADAL" clId="{EB6CC87D-EB4C-4F8C-99F5-8861D498CE64}" dt="2023-08-10T17:06:44.934" v="6152" actId="1036"/>
          <ac:picMkLst>
            <pc:docMk/>
            <pc:sldMk cId="1984539133" sldId="310"/>
            <ac:picMk id="4098" creationId="{792E3C70-D759-4141-A3C7-607E1103F46F}"/>
          </ac:picMkLst>
        </pc:picChg>
        <pc:picChg chg="add mod">
          <ac:chgData name="Li, Yang" userId="53485f16-142f-45ab-8207-5c616a4d0a50" providerId="ADAL" clId="{EB6CC87D-EB4C-4F8C-99F5-8861D498CE64}" dt="2023-08-10T14:51:20.191" v="3125" actId="1076"/>
          <ac:picMkLst>
            <pc:docMk/>
            <pc:sldMk cId="1984539133" sldId="310"/>
            <ac:picMk id="4100" creationId="{FDBCD27A-1ECF-4905-BF5D-6A396EA47177}"/>
          </ac:picMkLst>
        </pc:picChg>
      </pc:sldChg>
      <pc:sldChg chg="delSp modSp add">
        <pc:chgData name="Li, Yang" userId="53485f16-142f-45ab-8207-5c616a4d0a50" providerId="ADAL" clId="{EB6CC87D-EB4C-4F8C-99F5-8861D498CE64}" dt="2023-08-10T17:06:34.631" v="6150" actId="1036"/>
        <pc:sldMkLst>
          <pc:docMk/>
          <pc:sldMk cId="3020858269" sldId="311"/>
        </pc:sldMkLst>
        <pc:spChg chg="mod">
          <ac:chgData name="Li, Yang" userId="53485f16-142f-45ab-8207-5c616a4d0a50" providerId="ADAL" clId="{EB6CC87D-EB4C-4F8C-99F5-8861D498CE64}" dt="2023-08-10T14:56:30.744" v="3607" actId="14100"/>
          <ac:spMkLst>
            <pc:docMk/>
            <pc:sldMk cId="3020858269" sldId="311"/>
            <ac:spMk id="3" creationId="{5AF771F5-C638-415B-977C-01636E6CAF5C}"/>
          </ac:spMkLst>
        </pc:spChg>
        <pc:spChg chg="mod">
          <ac:chgData name="Li, Yang" userId="53485f16-142f-45ab-8207-5c616a4d0a50" providerId="ADAL" clId="{EB6CC87D-EB4C-4F8C-99F5-8861D498CE64}" dt="2023-08-10T15:56:45.914" v="6095"/>
          <ac:spMkLst>
            <pc:docMk/>
            <pc:sldMk cId="3020858269" sldId="311"/>
            <ac:spMk id="5" creationId="{37F504C2-3094-4DB2-B54F-E910326F881A}"/>
          </ac:spMkLst>
        </pc:spChg>
        <pc:spChg chg="del">
          <ac:chgData name="Li, Yang" userId="53485f16-142f-45ab-8207-5c616a4d0a50" providerId="ADAL" clId="{EB6CC87D-EB4C-4F8C-99F5-8861D498CE64}" dt="2023-08-10T14:53:29.839" v="3156" actId="478"/>
          <ac:spMkLst>
            <pc:docMk/>
            <pc:sldMk cId="3020858269" sldId="311"/>
            <ac:spMk id="9" creationId="{400D0775-A0C5-4CED-8779-A65F27864F5E}"/>
          </ac:spMkLst>
        </pc:spChg>
        <pc:picChg chg="mod">
          <ac:chgData name="Li, Yang" userId="53485f16-142f-45ab-8207-5c616a4d0a50" providerId="ADAL" clId="{EB6CC87D-EB4C-4F8C-99F5-8861D498CE64}" dt="2023-08-10T17:06:34.631" v="6150" actId="1036"/>
          <ac:picMkLst>
            <pc:docMk/>
            <pc:sldMk cId="3020858269" sldId="311"/>
            <ac:picMk id="4098" creationId="{792E3C70-D759-4141-A3C7-607E1103F46F}"/>
          </ac:picMkLst>
        </pc:picChg>
      </pc:sldChg>
      <pc:sldChg chg="add del">
        <pc:chgData name="Li, Yang" userId="53485f16-142f-45ab-8207-5c616a4d0a50" providerId="ADAL" clId="{EB6CC87D-EB4C-4F8C-99F5-8861D498CE64}" dt="2023-08-10T14:56:56.965" v="3611"/>
        <pc:sldMkLst>
          <pc:docMk/>
          <pc:sldMk cId="3389622864" sldId="312"/>
        </pc:sldMkLst>
      </pc:sldChg>
      <pc:sldChg chg="addSp delSp modSp add">
        <pc:chgData name="Li, Yang" userId="53485f16-142f-45ab-8207-5c616a4d0a50" providerId="ADAL" clId="{EB6CC87D-EB4C-4F8C-99F5-8861D498CE64}" dt="2023-08-10T15:56:49.389" v="6096"/>
        <pc:sldMkLst>
          <pc:docMk/>
          <pc:sldMk cId="3664937787" sldId="312"/>
        </pc:sldMkLst>
        <pc:spChg chg="del">
          <ac:chgData name="Li, Yang" userId="53485f16-142f-45ab-8207-5c616a4d0a50" providerId="ADAL" clId="{EB6CC87D-EB4C-4F8C-99F5-8861D498CE64}" dt="2023-08-10T14:57:06.566" v="3613" actId="478"/>
          <ac:spMkLst>
            <pc:docMk/>
            <pc:sldMk cId="3664937787" sldId="312"/>
            <ac:spMk id="3" creationId="{5AF771F5-C638-415B-977C-01636E6CAF5C}"/>
          </ac:spMkLst>
        </pc:spChg>
        <pc:spChg chg="mod">
          <ac:chgData name="Li, Yang" userId="53485f16-142f-45ab-8207-5c616a4d0a50" providerId="ADAL" clId="{EB6CC87D-EB4C-4F8C-99F5-8861D498CE64}" dt="2023-08-10T15:56:49.389" v="6096"/>
          <ac:spMkLst>
            <pc:docMk/>
            <pc:sldMk cId="3664937787" sldId="312"/>
            <ac:spMk id="5" creationId="{37F504C2-3094-4DB2-B54F-E910326F881A}"/>
          </ac:spMkLst>
        </pc:spChg>
        <pc:spChg chg="add del mod">
          <ac:chgData name="Li, Yang" userId="53485f16-142f-45ab-8207-5c616a4d0a50" providerId="ADAL" clId="{EB6CC87D-EB4C-4F8C-99F5-8861D498CE64}" dt="2023-08-10T14:57:08.528" v="3614" actId="478"/>
          <ac:spMkLst>
            <pc:docMk/>
            <pc:sldMk cId="3664937787" sldId="312"/>
            <ac:spMk id="7" creationId="{ED4762B6-0FD0-4E0F-B5A3-B21C6A358B4D}"/>
          </ac:spMkLst>
        </pc:spChg>
        <pc:picChg chg="add mod">
          <ac:chgData name="Li, Yang" userId="53485f16-142f-45ab-8207-5c616a4d0a50" providerId="ADAL" clId="{EB6CC87D-EB4C-4F8C-99F5-8861D498CE64}" dt="2023-08-10T14:58:08.231" v="3650" actId="1076"/>
          <ac:picMkLst>
            <pc:docMk/>
            <pc:sldMk cId="3664937787" sldId="312"/>
            <ac:picMk id="10" creationId="{F610D94C-5C3D-400A-979A-DCFCE8E1D4D4}"/>
          </ac:picMkLst>
        </pc:picChg>
        <pc:picChg chg="mod">
          <ac:chgData name="Li, Yang" userId="53485f16-142f-45ab-8207-5c616a4d0a50" providerId="ADAL" clId="{EB6CC87D-EB4C-4F8C-99F5-8861D498CE64}" dt="2023-08-10T14:57:29.662" v="3646" actId="1036"/>
          <ac:picMkLst>
            <pc:docMk/>
            <pc:sldMk cId="3664937787" sldId="312"/>
            <ac:picMk id="4098" creationId="{792E3C70-D759-4141-A3C7-607E1103F46F}"/>
          </ac:picMkLst>
        </pc:picChg>
      </pc:sldChg>
      <pc:sldChg chg="modSp add del">
        <pc:chgData name="Li, Yang" userId="53485f16-142f-45ab-8207-5c616a4d0a50" providerId="ADAL" clId="{EB6CC87D-EB4C-4F8C-99F5-8861D498CE64}" dt="2023-08-10T14:58:51.751" v="3662" actId="2696"/>
        <pc:sldMkLst>
          <pc:docMk/>
          <pc:sldMk cId="253469052" sldId="313"/>
        </pc:sldMkLst>
        <pc:spChg chg="mod">
          <ac:chgData name="Li, Yang" userId="53485f16-142f-45ab-8207-5c616a4d0a50" providerId="ADAL" clId="{EB6CC87D-EB4C-4F8C-99F5-8861D498CE64}" dt="2023-08-10T14:58:38.882" v="3659" actId="20577"/>
          <ac:spMkLst>
            <pc:docMk/>
            <pc:sldMk cId="253469052" sldId="313"/>
            <ac:spMk id="2" creationId="{66190F9E-EC1F-4003-8461-CEB1974FB4DC}"/>
          </ac:spMkLst>
        </pc:spChg>
      </pc:sldChg>
      <pc:sldChg chg="addSp delSp modSp add">
        <pc:chgData name="Li, Yang" userId="53485f16-142f-45ab-8207-5c616a4d0a50" providerId="ADAL" clId="{EB6CC87D-EB4C-4F8C-99F5-8861D498CE64}" dt="2023-08-10T15:57:07.518" v="6101"/>
        <pc:sldMkLst>
          <pc:docMk/>
          <pc:sldMk cId="3675676907" sldId="313"/>
        </pc:sldMkLst>
        <pc:spChg chg="mod">
          <ac:chgData name="Li, Yang" userId="53485f16-142f-45ab-8207-5c616a4d0a50" providerId="ADAL" clId="{EB6CC87D-EB4C-4F8C-99F5-8861D498CE64}" dt="2023-08-10T15:17:28.251" v="4399" actId="1076"/>
          <ac:spMkLst>
            <pc:docMk/>
            <pc:sldMk cId="3675676907" sldId="313"/>
            <ac:spMk id="2" creationId="{E7FA268C-E8CB-4947-A277-0DCCDF0F727C}"/>
          </ac:spMkLst>
        </pc:spChg>
        <pc:spChg chg="del">
          <ac:chgData name="Li, Yang" userId="53485f16-142f-45ab-8207-5c616a4d0a50" providerId="ADAL" clId="{EB6CC87D-EB4C-4F8C-99F5-8861D498CE64}" dt="2023-08-10T15:16:26.225" v="4387"/>
          <ac:spMkLst>
            <pc:docMk/>
            <pc:sldMk cId="3675676907" sldId="313"/>
            <ac:spMk id="3" creationId="{C1B78FF9-F62D-4001-AEB6-C57F3E5E3AA6}"/>
          </ac:spMkLst>
        </pc:spChg>
        <pc:spChg chg="del">
          <ac:chgData name="Li, Yang" userId="53485f16-142f-45ab-8207-5c616a4d0a50" providerId="ADAL" clId="{EB6CC87D-EB4C-4F8C-99F5-8861D498CE64}" dt="2023-08-10T15:14:37.858" v="4257" actId="478"/>
          <ac:spMkLst>
            <pc:docMk/>
            <pc:sldMk cId="3675676907" sldId="313"/>
            <ac:spMk id="4" creationId="{0665AF4E-1108-4A11-971E-3254EFB63288}"/>
          </ac:spMkLst>
        </pc:spChg>
        <pc:spChg chg="mod">
          <ac:chgData name="Li, Yang" userId="53485f16-142f-45ab-8207-5c616a4d0a50" providerId="ADAL" clId="{EB6CC87D-EB4C-4F8C-99F5-8861D498CE64}" dt="2023-08-10T15:57:07.518" v="6101"/>
          <ac:spMkLst>
            <pc:docMk/>
            <pc:sldMk cId="3675676907" sldId="313"/>
            <ac:spMk id="5" creationId="{D50CBFBE-F321-40C4-A3A7-60633839F24F}"/>
          </ac:spMkLst>
        </pc:spChg>
        <pc:picChg chg="add del mod ord">
          <ac:chgData name="Li, Yang" userId="53485f16-142f-45ab-8207-5c616a4d0a50" providerId="ADAL" clId="{EB6CC87D-EB4C-4F8C-99F5-8861D498CE64}" dt="2023-08-10T15:17:19.509" v="4397" actId="478"/>
          <ac:picMkLst>
            <pc:docMk/>
            <pc:sldMk cId="3675676907" sldId="313"/>
            <ac:picMk id="7" creationId="{4291E2CF-947B-4A1F-9300-F817D6C8E772}"/>
          </ac:picMkLst>
        </pc:picChg>
        <pc:picChg chg="add del mod ord">
          <ac:chgData name="Li, Yang" userId="53485f16-142f-45ab-8207-5c616a4d0a50" providerId="ADAL" clId="{EB6CC87D-EB4C-4F8C-99F5-8861D498CE64}" dt="2023-08-10T15:17:19.509" v="4397" actId="478"/>
          <ac:picMkLst>
            <pc:docMk/>
            <pc:sldMk cId="3675676907" sldId="313"/>
            <ac:picMk id="8" creationId="{85A8EFFE-36C1-4C68-8C55-8B7CFA5BFF70}"/>
          </ac:picMkLst>
        </pc:picChg>
        <pc:picChg chg="add del mod ord">
          <ac:chgData name="Li, Yang" userId="53485f16-142f-45ab-8207-5c616a4d0a50" providerId="ADAL" clId="{EB6CC87D-EB4C-4F8C-99F5-8861D498CE64}" dt="2023-08-10T15:17:19.509" v="4397" actId="478"/>
          <ac:picMkLst>
            <pc:docMk/>
            <pc:sldMk cId="3675676907" sldId="313"/>
            <ac:picMk id="9" creationId="{14D36A15-7728-46C7-A22C-669A26A7D8D9}"/>
          </ac:picMkLst>
        </pc:picChg>
        <pc:picChg chg="add mod">
          <ac:chgData name="Li, Yang" userId="53485f16-142f-45ab-8207-5c616a4d0a50" providerId="ADAL" clId="{EB6CC87D-EB4C-4F8C-99F5-8861D498CE64}" dt="2023-08-10T15:17:30.493" v="4400" actId="1076"/>
          <ac:picMkLst>
            <pc:docMk/>
            <pc:sldMk cId="3675676907" sldId="313"/>
            <ac:picMk id="10" creationId="{D02637A2-FA0D-44E3-A2FC-5163F03D6143}"/>
          </ac:picMkLst>
        </pc:picChg>
        <pc:picChg chg="add del mod">
          <ac:chgData name="Li, Yang" userId="53485f16-142f-45ab-8207-5c616a4d0a50" providerId="ADAL" clId="{EB6CC87D-EB4C-4F8C-99F5-8861D498CE64}" dt="2023-08-10T15:17:19.509" v="4397" actId="478"/>
          <ac:picMkLst>
            <pc:docMk/>
            <pc:sldMk cId="3675676907" sldId="313"/>
            <ac:picMk id="11" creationId="{F550BFE0-B585-4D2F-84D1-E04368DC4F55}"/>
          </ac:picMkLst>
        </pc:picChg>
      </pc:sldChg>
      <pc:sldChg chg="add del">
        <pc:chgData name="Li, Yang" userId="53485f16-142f-45ab-8207-5c616a4d0a50" providerId="ADAL" clId="{EB6CC87D-EB4C-4F8C-99F5-8861D498CE64}" dt="2023-08-10T14:58:54.513" v="3663" actId="2696"/>
        <pc:sldMkLst>
          <pc:docMk/>
          <pc:sldMk cId="23860295" sldId="314"/>
        </pc:sldMkLst>
      </pc:sldChg>
      <pc:sldChg chg="addSp delSp modSp add">
        <pc:chgData name="Li, Yang" userId="53485f16-142f-45ab-8207-5c616a4d0a50" providerId="ADAL" clId="{EB6CC87D-EB4C-4F8C-99F5-8861D498CE64}" dt="2023-08-10T15:57:10.789" v="6102"/>
        <pc:sldMkLst>
          <pc:docMk/>
          <pc:sldMk cId="3201357524" sldId="314"/>
        </pc:sldMkLst>
        <pc:spChg chg="mod">
          <ac:chgData name="Li, Yang" userId="53485f16-142f-45ab-8207-5c616a4d0a50" providerId="ADAL" clId="{EB6CC87D-EB4C-4F8C-99F5-8861D498CE64}" dt="2023-08-10T15:18:54.219" v="4449" actId="1076"/>
          <ac:spMkLst>
            <pc:docMk/>
            <pc:sldMk cId="3201357524" sldId="314"/>
            <ac:spMk id="2" creationId="{F3B6D9C6-A1D3-4909-AEF7-B2154939C7D0}"/>
          </ac:spMkLst>
        </pc:spChg>
        <pc:spChg chg="del">
          <ac:chgData name="Li, Yang" userId="53485f16-142f-45ab-8207-5c616a4d0a50" providerId="ADAL" clId="{EB6CC87D-EB4C-4F8C-99F5-8861D498CE64}" dt="2023-08-10T15:17:44.987" v="4431" actId="478"/>
          <ac:spMkLst>
            <pc:docMk/>
            <pc:sldMk cId="3201357524" sldId="314"/>
            <ac:spMk id="3" creationId="{9A65C048-487D-4F3B-B48D-858D470B6B1A}"/>
          </ac:spMkLst>
        </pc:spChg>
        <pc:spChg chg="del">
          <ac:chgData name="Li, Yang" userId="53485f16-142f-45ab-8207-5c616a4d0a50" providerId="ADAL" clId="{EB6CC87D-EB4C-4F8C-99F5-8861D498CE64}" dt="2023-08-10T15:17:46.580" v="4432" actId="478"/>
          <ac:spMkLst>
            <pc:docMk/>
            <pc:sldMk cId="3201357524" sldId="314"/>
            <ac:spMk id="4" creationId="{D106FC6C-84EC-4609-81F0-D7281EB37ABB}"/>
          </ac:spMkLst>
        </pc:spChg>
        <pc:spChg chg="mod">
          <ac:chgData name="Li, Yang" userId="53485f16-142f-45ab-8207-5c616a4d0a50" providerId="ADAL" clId="{EB6CC87D-EB4C-4F8C-99F5-8861D498CE64}" dt="2023-08-10T15:57:10.789" v="6102"/>
          <ac:spMkLst>
            <pc:docMk/>
            <pc:sldMk cId="3201357524" sldId="314"/>
            <ac:spMk id="5" creationId="{9C051CB1-294A-429D-872D-D247AC40E9DF}"/>
          </ac:spMkLst>
        </pc:spChg>
        <pc:picChg chg="add del mod">
          <ac:chgData name="Li, Yang" userId="53485f16-142f-45ab-8207-5c616a4d0a50" providerId="ADAL" clId="{EB6CC87D-EB4C-4F8C-99F5-8861D498CE64}" dt="2023-08-10T15:18:03.810" v="4439" actId="478"/>
          <ac:picMkLst>
            <pc:docMk/>
            <pc:sldMk cId="3201357524" sldId="314"/>
            <ac:picMk id="7" creationId="{0E2E529C-CF3B-465C-9AFA-0C2F48D9CC1C}"/>
          </ac:picMkLst>
        </pc:picChg>
        <pc:picChg chg="add del mod">
          <ac:chgData name="Li, Yang" userId="53485f16-142f-45ab-8207-5c616a4d0a50" providerId="ADAL" clId="{EB6CC87D-EB4C-4F8C-99F5-8861D498CE64}" dt="2023-08-10T15:18:03.158" v="4438" actId="478"/>
          <ac:picMkLst>
            <pc:docMk/>
            <pc:sldMk cId="3201357524" sldId="314"/>
            <ac:picMk id="8" creationId="{907DBF43-4C4A-4216-B048-FCFB5382C5BA}"/>
          </ac:picMkLst>
        </pc:picChg>
        <pc:picChg chg="add del">
          <ac:chgData name="Li, Yang" userId="53485f16-142f-45ab-8207-5c616a4d0a50" providerId="ADAL" clId="{EB6CC87D-EB4C-4F8C-99F5-8861D498CE64}" dt="2023-08-10T15:18:02.240" v="4437" actId="478"/>
          <ac:picMkLst>
            <pc:docMk/>
            <pc:sldMk cId="3201357524" sldId="314"/>
            <ac:picMk id="9" creationId="{E0428F42-1F18-4853-8F48-8304846A159F}"/>
          </ac:picMkLst>
        </pc:picChg>
        <pc:picChg chg="add mod">
          <ac:chgData name="Li, Yang" userId="53485f16-142f-45ab-8207-5c616a4d0a50" providerId="ADAL" clId="{EB6CC87D-EB4C-4F8C-99F5-8861D498CE64}" dt="2023-08-10T15:18:36.809" v="4447" actId="1076"/>
          <ac:picMkLst>
            <pc:docMk/>
            <pc:sldMk cId="3201357524" sldId="314"/>
            <ac:picMk id="10" creationId="{1A8A91A7-2181-46A9-9357-381ACBF5E1A1}"/>
          </ac:picMkLst>
        </pc:picChg>
      </pc:sldChg>
      <pc:sldChg chg="addSp delSp modSp add delAnim modAnim">
        <pc:chgData name="Li, Yang" userId="53485f16-142f-45ab-8207-5c616a4d0a50" providerId="ADAL" clId="{EB6CC87D-EB4C-4F8C-99F5-8861D498CE64}" dt="2023-08-10T15:57:17.503" v="6104"/>
        <pc:sldMkLst>
          <pc:docMk/>
          <pc:sldMk cId="2826863686" sldId="315"/>
        </pc:sldMkLst>
        <pc:spChg chg="mod">
          <ac:chgData name="Li, Yang" userId="53485f16-142f-45ab-8207-5c616a4d0a50" providerId="ADAL" clId="{EB6CC87D-EB4C-4F8C-99F5-8861D498CE64}" dt="2023-08-10T15:19:47.134" v="4473" actId="20577"/>
          <ac:spMkLst>
            <pc:docMk/>
            <pc:sldMk cId="2826863686" sldId="315"/>
            <ac:spMk id="2" creationId="{AFA48A41-ADC0-42AF-973C-3ECBB90B7135}"/>
          </ac:spMkLst>
        </pc:spChg>
        <pc:spChg chg="mod">
          <ac:chgData name="Li, Yang" userId="53485f16-142f-45ab-8207-5c616a4d0a50" providerId="ADAL" clId="{EB6CC87D-EB4C-4F8C-99F5-8861D498CE64}" dt="2023-08-10T15:30:05.729" v="5424" actId="20577"/>
          <ac:spMkLst>
            <pc:docMk/>
            <pc:sldMk cId="2826863686" sldId="315"/>
            <ac:spMk id="3" creationId="{2E7FB11E-530C-4A4B-A39F-A7410162A063}"/>
          </ac:spMkLst>
        </pc:spChg>
        <pc:spChg chg="del mod">
          <ac:chgData name="Li, Yang" userId="53485f16-142f-45ab-8207-5c616a4d0a50" providerId="ADAL" clId="{EB6CC87D-EB4C-4F8C-99F5-8861D498CE64}" dt="2023-08-10T15:27:57.416" v="5378" actId="478"/>
          <ac:spMkLst>
            <pc:docMk/>
            <pc:sldMk cId="2826863686" sldId="315"/>
            <ac:spMk id="4" creationId="{73C146B1-6692-4064-9884-10F14C516F93}"/>
          </ac:spMkLst>
        </pc:spChg>
        <pc:spChg chg="mod">
          <ac:chgData name="Li, Yang" userId="53485f16-142f-45ab-8207-5c616a4d0a50" providerId="ADAL" clId="{EB6CC87D-EB4C-4F8C-99F5-8861D498CE64}" dt="2023-08-10T15:57:17.503" v="6104"/>
          <ac:spMkLst>
            <pc:docMk/>
            <pc:sldMk cId="2826863686" sldId="315"/>
            <ac:spMk id="5" creationId="{6FE6FED2-4F55-4678-BFB2-6D1D4AA8E6D2}"/>
          </ac:spMkLst>
        </pc:spChg>
        <pc:picChg chg="add del mod">
          <ac:chgData name="Li, Yang" userId="53485f16-142f-45ab-8207-5c616a4d0a50" providerId="ADAL" clId="{EB6CC87D-EB4C-4F8C-99F5-8861D498CE64}" dt="2023-08-10T15:29:54.297" v="5417" actId="478"/>
          <ac:picMkLst>
            <pc:docMk/>
            <pc:sldMk cId="2826863686" sldId="315"/>
            <ac:picMk id="7" creationId="{F464B19C-6C8A-4F59-88DA-FB26C93491D4}"/>
          </ac:picMkLst>
        </pc:picChg>
        <pc:picChg chg="add mod">
          <ac:chgData name="Li, Yang" userId="53485f16-142f-45ab-8207-5c616a4d0a50" providerId="ADAL" clId="{EB6CC87D-EB4C-4F8C-99F5-8861D498CE64}" dt="2023-08-10T15:53:40.629" v="6052" actId="14100"/>
          <ac:picMkLst>
            <pc:docMk/>
            <pc:sldMk cId="2826863686" sldId="315"/>
            <ac:picMk id="9" creationId="{22310E36-3704-4C21-9389-BBF245C15C68}"/>
          </ac:picMkLst>
        </pc:picChg>
        <pc:picChg chg="add mod">
          <ac:chgData name="Li, Yang" userId="53485f16-142f-45ab-8207-5c616a4d0a50" providerId="ADAL" clId="{EB6CC87D-EB4C-4F8C-99F5-8861D498CE64}" dt="2023-08-10T15:53:43.368" v="6053" actId="14100"/>
          <ac:picMkLst>
            <pc:docMk/>
            <pc:sldMk cId="2826863686" sldId="315"/>
            <ac:picMk id="11" creationId="{D5F9AB82-E9FE-4149-A855-12E6BCB55A4D}"/>
          </ac:picMkLst>
        </pc:picChg>
      </pc:sldChg>
      <pc:sldChg chg="addSp delSp modSp add">
        <pc:chgData name="Li, Yang" userId="53485f16-142f-45ab-8207-5c616a4d0a50" providerId="ADAL" clId="{EB6CC87D-EB4C-4F8C-99F5-8861D498CE64}" dt="2023-08-10T15:57:00.450" v="6099"/>
        <pc:sldMkLst>
          <pc:docMk/>
          <pc:sldMk cId="639228580" sldId="316"/>
        </pc:sldMkLst>
        <pc:spChg chg="mod">
          <ac:chgData name="Li, Yang" userId="53485f16-142f-45ab-8207-5c616a4d0a50" providerId="ADAL" clId="{EB6CC87D-EB4C-4F8C-99F5-8861D498CE64}" dt="2023-08-10T15:57:00.450" v="6099"/>
          <ac:spMkLst>
            <pc:docMk/>
            <pc:sldMk cId="639228580" sldId="316"/>
            <ac:spMk id="3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32:17.663" v="5491" actId="20577"/>
          <ac:spMkLst>
            <pc:docMk/>
            <pc:sldMk cId="639228580" sldId="316"/>
            <ac:spMk id="9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32:39.566" v="5500" actId="20577"/>
          <ac:spMkLst>
            <pc:docMk/>
            <pc:sldMk cId="639228580" sldId="316"/>
            <ac:spMk id="11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32:51.850" v="5518" actId="20577"/>
          <ac:spMkLst>
            <pc:docMk/>
            <pc:sldMk cId="639228580" sldId="316"/>
            <ac:spMk id="12" creationId="{00000000-0000-0000-0000-000000000000}"/>
          </ac:spMkLst>
        </pc:spChg>
        <pc:spChg chg="mod">
          <ac:chgData name="Li, Yang" userId="53485f16-142f-45ab-8207-5c616a4d0a50" providerId="ADAL" clId="{EB6CC87D-EB4C-4F8C-99F5-8861D498CE64}" dt="2023-08-10T15:33:47.938" v="5651" actId="20577"/>
          <ac:spMkLst>
            <pc:docMk/>
            <pc:sldMk cId="639228580" sldId="316"/>
            <ac:spMk id="15" creationId="{619F3E27-7549-ED4C-821A-9F507C78B165}"/>
          </ac:spMkLst>
        </pc:spChg>
        <pc:spChg chg="mod">
          <ac:chgData name="Li, Yang" userId="53485f16-142f-45ab-8207-5c616a4d0a50" providerId="ADAL" clId="{EB6CC87D-EB4C-4F8C-99F5-8861D498CE64}" dt="2023-08-10T15:34:43.214" v="5859" actId="20577"/>
          <ac:spMkLst>
            <pc:docMk/>
            <pc:sldMk cId="639228580" sldId="316"/>
            <ac:spMk id="17" creationId="{6098CC09-6C0C-E645-A9A7-1A32FEF15EA5}"/>
          </ac:spMkLst>
        </pc:spChg>
        <pc:spChg chg="mod">
          <ac:chgData name="Li, Yang" userId="53485f16-142f-45ab-8207-5c616a4d0a50" providerId="ADAL" clId="{EB6CC87D-EB4C-4F8C-99F5-8861D498CE64}" dt="2023-08-10T15:36:07.647" v="6023" actId="20577"/>
          <ac:spMkLst>
            <pc:docMk/>
            <pc:sldMk cId="639228580" sldId="316"/>
            <ac:spMk id="20" creationId="{FFCD7E16-AB7A-604C-A104-3E0BFB38E4BC}"/>
          </ac:spMkLst>
        </pc:spChg>
        <pc:picChg chg="del">
          <ac:chgData name="Li, Yang" userId="53485f16-142f-45ab-8207-5c616a4d0a50" providerId="ADAL" clId="{EB6CC87D-EB4C-4F8C-99F5-8861D498CE64}" dt="2023-08-10T15:36:18.898" v="6024" actId="478"/>
          <ac:picMkLst>
            <pc:docMk/>
            <pc:sldMk cId="639228580" sldId="316"/>
            <ac:picMk id="5" creationId="{C992D3F3-3547-496E-A78F-EBB153668B98}"/>
          </ac:picMkLst>
        </pc:picChg>
        <pc:picChg chg="del">
          <ac:chgData name="Li, Yang" userId="53485f16-142f-45ab-8207-5c616a4d0a50" providerId="ADAL" clId="{EB6CC87D-EB4C-4F8C-99F5-8861D498CE64}" dt="2023-08-10T15:37:04.253" v="6030" actId="478"/>
          <ac:picMkLst>
            <pc:docMk/>
            <pc:sldMk cId="639228580" sldId="316"/>
            <ac:picMk id="6" creationId="{E6FCB0FD-DC64-40CC-B668-0F77B71823D7}"/>
          </ac:picMkLst>
        </pc:picChg>
        <pc:picChg chg="add mod">
          <ac:chgData name="Li, Yang" userId="53485f16-142f-45ab-8207-5c616a4d0a50" providerId="ADAL" clId="{EB6CC87D-EB4C-4F8C-99F5-8861D498CE64}" dt="2023-08-10T15:36:59.215" v="6029" actId="1076"/>
          <ac:picMkLst>
            <pc:docMk/>
            <pc:sldMk cId="639228580" sldId="316"/>
            <ac:picMk id="21" creationId="{4778C931-6016-4C2F-AA97-5DE5C7F22153}"/>
          </ac:picMkLst>
        </pc:picChg>
        <pc:picChg chg="add mod">
          <ac:chgData name="Li, Yang" userId="53485f16-142f-45ab-8207-5c616a4d0a50" providerId="ADAL" clId="{EB6CC87D-EB4C-4F8C-99F5-8861D498CE64}" dt="2023-08-10T15:38:35.178" v="6036" actId="1076"/>
          <ac:picMkLst>
            <pc:docMk/>
            <pc:sldMk cId="639228580" sldId="316"/>
            <ac:picMk id="6146" creationId="{AA6CE7B4-6B89-4AA3-B427-9417162664B2}"/>
          </ac:picMkLst>
        </pc:picChg>
      </pc:sldChg>
      <pc:sldChg chg="addSp delSp modSp add">
        <pc:chgData name="Li, Yang" userId="53485f16-142f-45ab-8207-5c616a4d0a50" providerId="ADAL" clId="{EB6CC87D-EB4C-4F8C-99F5-8861D498CE64}" dt="2023-08-10T15:57:20.555" v="6105"/>
        <pc:sldMkLst>
          <pc:docMk/>
          <pc:sldMk cId="1456610275" sldId="317"/>
        </pc:sldMkLst>
        <pc:spChg chg="mod">
          <ac:chgData name="Li, Yang" userId="53485f16-142f-45ab-8207-5c616a4d0a50" providerId="ADAL" clId="{EB6CC87D-EB4C-4F8C-99F5-8861D498CE64}" dt="2023-08-10T15:29:36.885" v="5414" actId="20577"/>
          <ac:spMkLst>
            <pc:docMk/>
            <pc:sldMk cId="1456610275" sldId="317"/>
            <ac:spMk id="3" creationId="{2E7FB11E-530C-4A4B-A39F-A7410162A063}"/>
          </ac:spMkLst>
        </pc:spChg>
        <pc:spChg chg="mod">
          <ac:chgData name="Li, Yang" userId="53485f16-142f-45ab-8207-5c616a4d0a50" providerId="ADAL" clId="{EB6CC87D-EB4C-4F8C-99F5-8861D498CE64}" dt="2023-08-10T15:57:20.555" v="6105"/>
          <ac:spMkLst>
            <pc:docMk/>
            <pc:sldMk cId="1456610275" sldId="317"/>
            <ac:spMk id="5" creationId="{6FE6FED2-4F55-4678-BFB2-6D1D4AA8E6D2}"/>
          </ac:spMkLst>
        </pc:spChg>
        <pc:picChg chg="mod modCrop">
          <ac:chgData name="Li, Yang" userId="53485f16-142f-45ab-8207-5c616a4d0a50" providerId="ADAL" clId="{EB6CC87D-EB4C-4F8C-99F5-8861D498CE64}" dt="2023-08-10T15:30:29.151" v="5425" actId="732"/>
          <ac:picMkLst>
            <pc:docMk/>
            <pc:sldMk cId="1456610275" sldId="317"/>
            <ac:picMk id="7" creationId="{F464B19C-6C8A-4F59-88DA-FB26C93491D4}"/>
          </ac:picMkLst>
        </pc:picChg>
        <pc:picChg chg="add del mod">
          <ac:chgData name="Li, Yang" userId="53485f16-142f-45ab-8207-5c616a4d0a50" providerId="ADAL" clId="{EB6CC87D-EB4C-4F8C-99F5-8861D498CE64}" dt="2023-08-10T15:52:31.819" v="6039" actId="478"/>
          <ac:picMkLst>
            <pc:docMk/>
            <pc:sldMk cId="1456610275" sldId="317"/>
            <ac:picMk id="8" creationId="{1BBDAD2A-0294-4B9A-BDB8-AF4584F12FB1}"/>
          </ac:picMkLst>
        </pc:picChg>
        <pc:picChg chg="add mod">
          <ac:chgData name="Li, Yang" userId="53485f16-142f-45ab-8207-5c616a4d0a50" providerId="ADAL" clId="{EB6CC87D-EB4C-4F8C-99F5-8861D498CE64}" dt="2023-08-10T15:52:58.285" v="6044" actId="14100"/>
          <ac:picMkLst>
            <pc:docMk/>
            <pc:sldMk cId="1456610275" sldId="317"/>
            <ac:picMk id="10" creationId="{DF521BE2-9DB7-4DC0-8DFB-486EF5DEEE72}"/>
          </ac:picMkLst>
        </pc:picChg>
      </pc:sldChg>
      <pc:sldChg chg="add del">
        <pc:chgData name="Li, Yang" userId="53485f16-142f-45ab-8207-5c616a4d0a50" providerId="ADAL" clId="{EB6CC87D-EB4C-4F8C-99F5-8861D498CE64}" dt="2023-08-10T15:58:57.695" v="6110"/>
        <pc:sldMkLst>
          <pc:docMk/>
          <pc:sldMk cId="844457551" sldId="318"/>
        </pc:sldMkLst>
      </pc:sldChg>
      <pc:sldMasterChg chg="delSldLayout">
        <pc:chgData name="Li, Yang" userId="53485f16-142f-45ab-8207-5c616a4d0a50" providerId="ADAL" clId="{EB6CC87D-EB4C-4F8C-99F5-8861D498CE64}" dt="2023-08-10T13:01:39.499" v="77" actId="2696"/>
        <pc:sldMasterMkLst>
          <pc:docMk/>
          <pc:sldMasterMk cId="973700157" sldId="2147483668"/>
        </pc:sldMasterMkLst>
        <pc:sldLayoutChg chg="del">
          <pc:chgData name="Li, Yang" userId="53485f16-142f-45ab-8207-5c616a4d0a50" providerId="ADAL" clId="{EB6CC87D-EB4C-4F8C-99F5-8861D498CE64}" dt="2023-08-10T13:01:39.499" v="77" actId="2696"/>
          <pc:sldLayoutMkLst>
            <pc:docMk/>
            <pc:sldMasterMk cId="973700157" sldId="2147483668"/>
            <pc:sldLayoutMk cId="955363791" sldId="214748372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E4E57-1CF6-4440-8310-3CBE926400C3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DC02-E926-F143-BEA7-834664C01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6056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3082197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050818" y="198582"/>
            <a:ext cx="3047061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6097879" y="198582"/>
            <a:ext cx="3047061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9144939" y="198582"/>
            <a:ext cx="3047061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2191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1E55829F-8847-4C2A-8DD0-690EAD78E53F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2D4160-4A25-214B-B0DD-33C1D7760F8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FB46B-498F-AE4A-B9A7-4C6AB5B81AAF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7A2065-ED1B-724B-9396-45C1760E61EB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D3DEAB-7BCF-4A44-8C12-F5B4318DA822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30BD48-AC82-AD43-8C23-93AE5272CAC7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26E371-D75A-604E-88BB-90AFCE90362A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AFB0B-41DD-F947-A857-F70C3043CB58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6CD61E-7E92-D14D-9C2B-ACA64B9951C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D0C72E-2BBA-454D-BD97-AC183A643FB8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A61640-FDAF-4345-8014-B6E2CE4F6002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74264D-D990-F44D-9800-EA8DF5CA5159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6356CE-4984-C84D-82AE-A8CF95C81E59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07867"/>
            <a:ext cx="5440648" cy="544515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DF50DA-7B18-354A-ADC8-AE0388894B36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0A8D4-6A5A-154F-B1A1-1EFA9143C0DF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BD13B1-A03B-334C-8443-736D9DCC4D2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E77912-2640-D24A-B1C4-A778B4DEDB3F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43BB98-0911-ED45-99DF-3136DA24B6D5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DE1CE2-C376-9C45-BAD5-76783368CF28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9E5936-8DDE-404C-8287-66CA0AC7109D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089031-6A5B-9449-87D7-7C5CDDC88BC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6C75A-9108-CA4F-8B66-B6CECA99FEA2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CF4384-BA6E-6245-8D88-99ED543B1D4E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6C63DE-AB2B-974A-A8EC-EA2603B292F2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A2A04B-66A2-9349-97DE-C751FF656059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584D0-0125-DD43-839D-88959E97F904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85CBA6-CECB-7248-880F-540A646F768D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497680-B31E-0E4C-B43C-A3D9D08A4D9F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6DF40-54B9-3B43-AE5C-98DAA975F99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860022-B720-0147-9D04-01AA504D701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E8E639-BFC3-EE48-B3BA-F70F153789ED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670234-9DB2-424E-8823-6A9DA1AF548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DA2F90-2B7E-6F47-8B0A-F3C4FF1C9A5E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27351F-0FF7-514A-8571-9BFEC244FE4F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8888C3-9E25-4646-9D2D-E0F0EF3A8D49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11E38F-B04A-1742-90E3-F0CA0679C756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ED03F5-8D14-604E-AF5A-BBD1209FB81B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7" y="985586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8" y="985586"/>
            <a:ext cx="6096144" cy="4075200"/>
          </a:xfrm>
          <a:prstGeom prst="rect">
            <a:avLst/>
          </a:prstGeom>
          <a:effectLst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A1933B-4578-2C48-B386-B6DE7FB469A0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D5CB7-AA4B-854B-AB3D-49F9259FE929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9D8DEA-9F1F-B348-8F9E-92515F1EA58F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2104A-FEE3-5D47-AFE9-8B7C3396723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9469BE-AFF9-CF46-B1D0-26FE866E2BA0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B5D989-FEE7-E847-A878-5126F541AF8B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8" y="799131"/>
            <a:ext cx="6096144" cy="4075200"/>
          </a:xfrm>
          <a:prstGeom prst="rect">
            <a:avLst/>
          </a:prstGeom>
          <a:effectLst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A1933B-4578-2C48-B386-B6DE7FB469A0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D5CB7-AA4B-854B-AB3D-49F9259FE929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9D8DEA-9F1F-B348-8F9E-92515F1EA58F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2104A-FEE3-5D47-AFE9-8B7C3396723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9469BE-AFF9-CF46-B1D0-26FE866E2BA0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B5D989-FEE7-E847-A878-5126F541AF8B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47C4EF9-A5C2-5947-9C94-BD3C8A011B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13A5EE-7ACD-F44B-B9D4-9E14E16B8E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465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254931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8200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8086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2EFF9E2-52BD-4C8D-9C57-79F661DB94A1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2" y="5990481"/>
            <a:ext cx="3262499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3" r:id="rId21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1" y="1028940"/>
            <a:ext cx="5024782" cy="1474115"/>
          </a:xfrm>
        </p:spPr>
        <p:txBody>
          <a:bodyPr>
            <a:normAutofit/>
          </a:bodyPr>
          <a:lstStyle/>
          <a:p>
            <a:r>
              <a:rPr lang="en-US" sz="3600" dirty="0"/>
              <a:t>Co-op Progress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Yang Li,</a:t>
            </a:r>
            <a:br>
              <a:rPr lang="en-US" dirty="0"/>
            </a:br>
            <a:r>
              <a:rPr lang="en-US" dirty="0"/>
              <a:t>Department of Mechanical and Mechatronics Engineering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8/17/2023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0B6357A2-6323-454F-A905-65DC3D585F37}"/>
              </a:ext>
            </a:extLst>
          </p:cNvPr>
          <p:cNvSpPr txBox="1">
            <a:spLocks/>
          </p:cNvSpPr>
          <p:nvPr/>
        </p:nvSpPr>
        <p:spPr>
          <a:xfrm>
            <a:off x="9655249" y="6471346"/>
            <a:ext cx="2494711" cy="397164"/>
          </a:xfrm>
          <a:prstGeom prst="rect">
            <a:avLst/>
          </a:prstGeom>
          <a:noFill/>
          <a:ln>
            <a:noFill/>
          </a:ln>
        </p:spPr>
        <p:txBody>
          <a:bodyPr lIns="0" tIns="0" rIns="108000" bIns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/>
              <a:t>Photo credit: </a:t>
            </a:r>
            <a:r>
              <a:rPr lang="en-CA" sz="900" dirty="0"/>
              <a:t>@</a:t>
            </a:r>
            <a:r>
              <a:rPr lang="en-CA" sz="900" dirty="0" err="1"/>
              <a:t>bruce.digital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79B44-2160-4BF9-8E3C-329E80DA7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8"/>
          <a:stretch/>
        </p:blipFill>
        <p:spPr>
          <a:xfrm>
            <a:off x="5477522" y="397578"/>
            <a:ext cx="6714478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4470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3EA3-74BB-4D82-B82D-296159DD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Piezotronics (PCB) Wired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71F5-C638-415B-977C-01636E6CA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6469392" cy="4590472"/>
          </a:xfrm>
        </p:spPr>
        <p:txBody>
          <a:bodyPr>
            <a:normAutofit/>
          </a:bodyPr>
          <a:lstStyle/>
          <a:p>
            <a:r>
              <a:rPr lang="en-US" dirty="0"/>
              <a:t>Use:</a:t>
            </a:r>
          </a:p>
          <a:p>
            <a:pPr lvl="1"/>
            <a:r>
              <a:rPr lang="en-US" dirty="0"/>
              <a:t>After purchasing several additional items needed to create the constant current signal conditioner to power the sensors, they worked as advertised</a:t>
            </a:r>
          </a:p>
          <a:p>
            <a:pPr lvl="1"/>
            <a:r>
              <a:rPr lang="en-US" dirty="0"/>
              <a:t>Mounted black sensor along X axis spindle, silver sensor along Y axis of spindle, to take advantage of the higher resolution data</a:t>
            </a:r>
          </a:p>
          <a:p>
            <a:pPr lvl="1"/>
            <a:r>
              <a:rPr lang="en-US" dirty="0"/>
              <a:t>Continuously collected data was fed into chatter detection algorithms and yielded promising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04C2-3094-4DB2-B54F-E910326F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4970-01CB-4E4D-8EF0-8796FA8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100" name="Picture 4" descr="platinum stock products; miniature, lightweight (0.5 gm), ceramic shear icp® accel., 10 mv/g, 1 to 10k hz, no mating cable supplied">
            <a:extLst>
              <a:ext uri="{FF2B5EF4-FFF2-40B4-BE49-F238E27FC236}">
                <a16:creationId xmlns:a16="http://schemas.microsoft.com/office/drawing/2014/main" id="{FDBCD27A-1ECF-4905-BF5D-6A396EA47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3695">
            <a:off x="8548827" y="1076730"/>
            <a:ext cx="2462921" cy="283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latinum stock products; miniature, lightweight (0.6 gm) ceramic shear icp® accel., 10 mv/g, 1 to 10k hz, titanium hsg, 10-ft detachable cable">
            <a:extLst>
              <a:ext uri="{FF2B5EF4-FFF2-40B4-BE49-F238E27FC236}">
                <a16:creationId xmlns:a16="http://schemas.microsoft.com/office/drawing/2014/main" id="{792E3C70-D759-4141-A3C7-607E1103F4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1108752"/>
            <a:ext cx="2022171" cy="23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582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3EA3-74BB-4D82-B82D-296159DD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Piezotronics (PCB) Wired Sensor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04C2-3094-4DB2-B54F-E910326F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4970-01CB-4E4D-8EF0-8796FA8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100" name="Picture 4" descr="platinum stock products; miniature, lightweight (0.5 gm), ceramic shear icp® accel., 10 mv/g, 1 to 10k hz, no mating cable supplied">
            <a:extLst>
              <a:ext uri="{FF2B5EF4-FFF2-40B4-BE49-F238E27FC236}">
                <a16:creationId xmlns:a16="http://schemas.microsoft.com/office/drawing/2014/main" id="{FDBCD27A-1ECF-4905-BF5D-6A396EA47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3695">
            <a:off x="8548827" y="1076730"/>
            <a:ext cx="2462921" cy="283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latinum stock products; miniature, lightweight (0.6 gm) ceramic shear icp® accel., 10 mv/g, 1 to 10k hz, titanium hsg, 10-ft detachable cable">
            <a:extLst>
              <a:ext uri="{FF2B5EF4-FFF2-40B4-BE49-F238E27FC236}">
                <a16:creationId xmlns:a16="http://schemas.microsoft.com/office/drawing/2014/main" id="{792E3C70-D759-4141-A3C7-607E1103F4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1108093"/>
            <a:ext cx="2022171" cy="23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F610D94C-5C3D-400A-979A-DCFCE8E1D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r="10169"/>
          <a:stretch/>
        </p:blipFill>
        <p:spPr>
          <a:xfrm>
            <a:off x="639185" y="1330035"/>
            <a:ext cx="5872546" cy="41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77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Co-op Progress Timeline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36A98E-4F02-4DB3-B002-135E03D22B08}"/>
              </a:ext>
            </a:extLst>
          </p:cNvPr>
          <p:cNvCxnSpPr/>
          <p:nvPr/>
        </p:nvCxnSpPr>
        <p:spPr>
          <a:xfrm>
            <a:off x="719091" y="3808520"/>
            <a:ext cx="106088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E726FE-CF12-4DEF-AB65-BA1D481456F9}"/>
              </a:ext>
            </a:extLst>
          </p:cNvPr>
          <p:cNvCxnSpPr>
            <a:cxnSpLocks/>
          </p:cNvCxnSpPr>
          <p:nvPr/>
        </p:nvCxnSpPr>
        <p:spPr>
          <a:xfrm>
            <a:off x="395056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475A48-1A1C-458B-920E-6F096751E7C2}"/>
              </a:ext>
            </a:extLst>
          </p:cNvPr>
          <p:cNvCxnSpPr>
            <a:cxnSpLocks/>
          </p:cNvCxnSpPr>
          <p:nvPr/>
        </p:nvCxnSpPr>
        <p:spPr>
          <a:xfrm>
            <a:off x="1395274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325256-3956-4C74-BE09-6AE801CC7131}"/>
              </a:ext>
            </a:extLst>
          </p:cNvPr>
          <p:cNvCxnSpPr>
            <a:cxnSpLocks/>
          </p:cNvCxnSpPr>
          <p:nvPr/>
        </p:nvCxnSpPr>
        <p:spPr>
          <a:xfrm>
            <a:off x="810829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2ED67-2F95-4786-8BB1-2EB205EB80D1}"/>
              </a:ext>
            </a:extLst>
          </p:cNvPr>
          <p:cNvCxnSpPr>
            <a:cxnSpLocks/>
          </p:cNvCxnSpPr>
          <p:nvPr/>
        </p:nvCxnSpPr>
        <p:spPr>
          <a:xfrm>
            <a:off x="332616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04F72-A456-4B70-A2EC-BBD38EEFE71C}"/>
              </a:ext>
            </a:extLst>
          </p:cNvPr>
          <p:cNvCxnSpPr>
            <a:cxnSpLocks/>
          </p:cNvCxnSpPr>
          <p:nvPr/>
        </p:nvCxnSpPr>
        <p:spPr>
          <a:xfrm>
            <a:off x="10836676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48991-F75E-4A49-8E34-A9FE6B3D1621}"/>
              </a:ext>
            </a:extLst>
          </p:cNvPr>
          <p:cNvCxnSpPr>
            <a:cxnSpLocks/>
          </p:cNvCxnSpPr>
          <p:nvPr/>
        </p:nvCxnSpPr>
        <p:spPr>
          <a:xfrm>
            <a:off x="2404369" y="2965142"/>
            <a:ext cx="0" cy="843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789C9-B000-4124-AAB2-8E90BDA2A2F9}"/>
              </a:ext>
            </a:extLst>
          </p:cNvPr>
          <p:cNvCxnSpPr>
            <a:cxnSpLocks/>
          </p:cNvCxnSpPr>
          <p:nvPr/>
        </p:nvCxnSpPr>
        <p:spPr>
          <a:xfrm>
            <a:off x="7501631" y="2796466"/>
            <a:ext cx="0" cy="1012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B204C-93BA-4B2F-8F99-858C672C32C1}"/>
              </a:ext>
            </a:extLst>
          </p:cNvPr>
          <p:cNvCxnSpPr>
            <a:cxnSpLocks/>
          </p:cNvCxnSpPr>
          <p:nvPr/>
        </p:nvCxnSpPr>
        <p:spPr>
          <a:xfrm>
            <a:off x="642891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FEB13-8CD8-460A-827F-FA2FD726C90B}"/>
              </a:ext>
            </a:extLst>
          </p:cNvPr>
          <p:cNvCxnSpPr>
            <a:cxnSpLocks/>
          </p:cNvCxnSpPr>
          <p:nvPr/>
        </p:nvCxnSpPr>
        <p:spPr>
          <a:xfrm>
            <a:off x="5072109" y="3107184"/>
            <a:ext cx="0" cy="70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D76D93-D924-4F5C-84B6-24477D49C90D}"/>
              </a:ext>
            </a:extLst>
          </p:cNvPr>
          <p:cNvCxnSpPr>
            <a:cxnSpLocks/>
          </p:cNvCxnSpPr>
          <p:nvPr/>
        </p:nvCxnSpPr>
        <p:spPr>
          <a:xfrm>
            <a:off x="579563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6B737-ED31-4299-9ED3-81C5C0E0162D}"/>
              </a:ext>
            </a:extLst>
          </p:cNvPr>
          <p:cNvCxnSpPr>
            <a:cxnSpLocks/>
          </p:cNvCxnSpPr>
          <p:nvPr/>
        </p:nvCxnSpPr>
        <p:spPr>
          <a:xfrm>
            <a:off x="8131947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74ED4-ADA9-4A56-A22F-1AA46C754EAA}"/>
              </a:ext>
            </a:extLst>
          </p:cNvPr>
          <p:cNvCxnSpPr>
            <a:cxnSpLocks/>
          </p:cNvCxnSpPr>
          <p:nvPr/>
        </p:nvCxnSpPr>
        <p:spPr>
          <a:xfrm>
            <a:off x="8996040" y="3808520"/>
            <a:ext cx="0" cy="872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F64D8D-2B0A-420E-9E80-E0BBD684BF5D}"/>
              </a:ext>
            </a:extLst>
          </p:cNvPr>
          <p:cNvCxnSpPr>
            <a:cxnSpLocks/>
          </p:cNvCxnSpPr>
          <p:nvPr/>
        </p:nvCxnSpPr>
        <p:spPr>
          <a:xfrm>
            <a:off x="10000696" y="342900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5607C5-3E59-4FB0-8869-AA1A8457F4BC}"/>
              </a:ext>
            </a:extLst>
          </p:cNvPr>
          <p:cNvSpPr txBox="1"/>
          <p:nvPr/>
        </p:nvSpPr>
        <p:spPr>
          <a:xfrm>
            <a:off x="7680036" y="1990081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August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9CA6B-973D-43B9-AF4A-4CBA6AB60BB2}"/>
              </a:ext>
            </a:extLst>
          </p:cNvPr>
          <p:cNvSpPr txBox="1"/>
          <p:nvPr/>
        </p:nvSpPr>
        <p:spPr>
          <a:xfrm>
            <a:off x="53858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BD6E1-7397-42BD-8107-2036E926087E}"/>
              </a:ext>
            </a:extLst>
          </p:cNvPr>
          <p:cNvSpPr txBox="1"/>
          <p:nvPr/>
        </p:nvSpPr>
        <p:spPr>
          <a:xfrm>
            <a:off x="559075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9A8F5-E4F2-420E-AD94-5BD27A05C97B}"/>
              </a:ext>
            </a:extLst>
          </p:cNvPr>
          <p:cNvSpPr txBox="1"/>
          <p:nvPr/>
        </p:nvSpPr>
        <p:spPr>
          <a:xfrm>
            <a:off x="3062823" y="1990083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884B6-F531-404C-BA23-59564347FCDD}"/>
              </a:ext>
            </a:extLst>
          </p:cNvPr>
          <p:cNvSpPr txBox="1"/>
          <p:nvPr/>
        </p:nvSpPr>
        <p:spPr>
          <a:xfrm>
            <a:off x="10207967" y="1990084"/>
            <a:ext cx="162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September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60311-DD48-435D-954B-4595DBA3ABA1}"/>
              </a:ext>
            </a:extLst>
          </p:cNvPr>
          <p:cNvSpPr txBox="1"/>
          <p:nvPr/>
        </p:nvSpPr>
        <p:spPr>
          <a:xfrm rot="19759998">
            <a:off x="432346" y="4080550"/>
            <a:ext cx="26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capabilities of Erbessd Instruments Bluetooth sensors (May 15 – 17)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5A977-54F3-473F-BD4D-C1C37CC82E11}"/>
              </a:ext>
            </a:extLst>
          </p:cNvPr>
          <p:cNvSpPr txBox="1"/>
          <p:nvPr/>
        </p:nvSpPr>
        <p:spPr>
          <a:xfrm rot="19759998">
            <a:off x="991097" y="1958783"/>
            <a:ext cx="2147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PCB Piezotronics wired sensor setup and integration (May 18 – 31)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5E87C1-3F10-4E53-8ACA-A3D6381B2082}"/>
              </a:ext>
            </a:extLst>
          </p:cNvPr>
          <p:cNvSpPr txBox="1"/>
          <p:nvPr/>
        </p:nvSpPr>
        <p:spPr>
          <a:xfrm rot="19759998">
            <a:off x="3394448" y="2163375"/>
            <a:ext cx="241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 LabJack DAQ with wired sensors and CC circuit (June 19 – 30)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4AFF0-B7B8-48A1-B33F-ED79A12465FC}"/>
              </a:ext>
            </a:extLst>
          </p:cNvPr>
          <p:cNvSpPr txBox="1"/>
          <p:nvPr/>
        </p:nvSpPr>
        <p:spPr>
          <a:xfrm rot="19759998">
            <a:off x="2387641" y="4247878"/>
            <a:ext cx="2974361" cy="1477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 software and support programs for vibration collection and chatter detection (June 1 – 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9EC168-0086-406D-80B4-E2965E88471B}"/>
              </a:ext>
            </a:extLst>
          </p:cNvPr>
          <p:cNvSpPr txBox="1"/>
          <p:nvPr/>
        </p:nvSpPr>
        <p:spPr>
          <a:xfrm rot="19759998">
            <a:off x="7856874" y="4627554"/>
            <a:ext cx="272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additional data from Hurco 5-Axis machine (August 4 – 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7DCD5F-3D3E-445D-BC5E-22AE0925FB14}"/>
              </a:ext>
            </a:extLst>
          </p:cNvPr>
          <p:cNvSpPr txBox="1"/>
          <p:nvPr/>
        </p:nvSpPr>
        <p:spPr>
          <a:xfrm rot="19759998">
            <a:off x="5820490" y="2457502"/>
            <a:ext cx="231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 and modify collected data (July 8 – 17)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519C4-28F7-4644-96C8-102539CA6893}"/>
              </a:ext>
            </a:extLst>
          </p:cNvPr>
          <p:cNvSpPr txBox="1"/>
          <p:nvPr/>
        </p:nvSpPr>
        <p:spPr>
          <a:xfrm rot="19759998">
            <a:off x="5497509" y="4077595"/>
            <a:ext cx="260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on 5 different machines at Perfecto (July 5 – 7)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230101-F5F2-419E-BB80-F06877C819A0}"/>
              </a:ext>
            </a:extLst>
          </p:cNvPr>
          <p:cNvSpPr txBox="1"/>
          <p:nvPr/>
        </p:nvSpPr>
        <p:spPr>
          <a:xfrm>
            <a:off x="9741804" y="2377353"/>
            <a:ext cx="517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1079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 and Chatter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7262" y="4682835"/>
            <a:ext cx="3116152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Research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2446" y="4682835"/>
            <a:ext cx="3131288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Implement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01308" y="4682835"/>
            <a:ext cx="3131289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F3E27-7549-ED4C-821A-9F507C78B165}"/>
              </a:ext>
            </a:extLst>
          </p:cNvPr>
          <p:cNvSpPr txBox="1"/>
          <p:nvPr/>
        </p:nvSpPr>
        <p:spPr>
          <a:xfrm>
            <a:off x="337261" y="5063119"/>
            <a:ext cx="311615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 up on </a:t>
            </a:r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</a:rPr>
              <a:t>Efficient determination of stability lobe diagrams by in-process varying of spindle speed and cutting depth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(Christian Brecher, 2018) and other supplementary material to gain an understanding of chatter behavior and causes.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8CC09-6C0C-E645-A9A7-1A32FEF15EA5}"/>
              </a:ext>
            </a:extLst>
          </p:cNvPr>
          <p:cNvSpPr txBox="1"/>
          <p:nvPr/>
        </p:nvSpPr>
        <p:spPr>
          <a:xfrm>
            <a:off x="4172446" y="5063119"/>
            <a:ext cx="3131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a variety of Python packages designed for scientific and data analysis applications, implement the chatter indicator algorithm.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D7E16-AB7A-604C-A104-3E0BFB38E4BC}"/>
              </a:ext>
            </a:extLst>
          </p:cNvPr>
          <p:cNvSpPr txBox="1"/>
          <p:nvPr/>
        </p:nvSpPr>
        <p:spPr>
          <a:xfrm>
            <a:off x="7999979" y="5063119"/>
            <a:ext cx="313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plots of the Poincaré sections and the chatter indicator evolution.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2D3F3-3547-496E-A78F-EBB15366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02" y="1431290"/>
            <a:ext cx="3533009" cy="304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CB0FD-DC64-40CC-B668-0F77B718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446" y="1431290"/>
            <a:ext cx="3532543" cy="3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77A561-F68C-4C60-A46F-1203A1064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7" y="1318822"/>
            <a:ext cx="1966470" cy="1474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ED3FE-BC3A-4185-A20F-53E9ED5EB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7" y="3105208"/>
            <a:ext cx="1938384" cy="13704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80F221-018C-44DF-A160-F585376CF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27" y="1318823"/>
            <a:ext cx="1966471" cy="14748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FB6840-6FAD-49C9-BFB3-A0186529C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47" y="3057062"/>
            <a:ext cx="1966469" cy="14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079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 and Chatter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7262" y="4682835"/>
            <a:ext cx="3116152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Filter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2446" y="4682835"/>
            <a:ext cx="3131288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Integrate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01308" y="4682835"/>
            <a:ext cx="3131289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F3E27-7549-ED4C-821A-9F507C78B165}"/>
              </a:ext>
            </a:extLst>
          </p:cNvPr>
          <p:cNvSpPr txBox="1"/>
          <p:nvPr/>
        </p:nvSpPr>
        <p:spPr>
          <a:xfrm>
            <a:off x="337261" y="5063119"/>
            <a:ext cx="31161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empirically determined Butterworth filter settings to prepare data for algorithms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8CC09-6C0C-E645-A9A7-1A32FEF15EA5}"/>
              </a:ext>
            </a:extLst>
          </p:cNvPr>
          <p:cNvSpPr txBox="1"/>
          <p:nvPr/>
        </p:nvSpPr>
        <p:spPr>
          <a:xfrm>
            <a:off x="4172446" y="5063119"/>
            <a:ext cx="3131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filtered data, currently of acceleration in meters per second squared, and numerically integrate twice, going from acceleration to velocity, and velocity to displacement.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D7E16-AB7A-604C-A104-3E0BFB38E4BC}"/>
              </a:ext>
            </a:extLst>
          </p:cNvPr>
          <p:cNvSpPr txBox="1"/>
          <p:nvPr/>
        </p:nvSpPr>
        <p:spPr>
          <a:xfrm>
            <a:off x="7999979" y="5063119"/>
            <a:ext cx="3131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plots of the Poincaré sections, which show the estimated trajectory of the spindle. By calculating the standard deviation of the data, calculate the chatter indicator and plot its evolution.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77A561-F68C-4C60-A46F-1203A1064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7" y="1318822"/>
            <a:ext cx="1966470" cy="1474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ED3FE-BC3A-4185-A20F-53E9ED5E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77" y="3105208"/>
            <a:ext cx="1938384" cy="13704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80F221-018C-44DF-A160-F585376CF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27" y="1318823"/>
            <a:ext cx="1966471" cy="14748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FB6840-6FAD-49C9-BFB3-A0186529C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47" y="3057062"/>
            <a:ext cx="1966469" cy="14748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78C931-6016-4C2F-AA97-5DE5C7F221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2" y="1431909"/>
            <a:ext cx="3532543" cy="3046198"/>
          </a:xfrm>
          <a:prstGeom prst="rect">
            <a:avLst/>
          </a:prstGeom>
        </p:spPr>
      </p:pic>
      <p:pic>
        <p:nvPicPr>
          <p:cNvPr id="6146" name="Picture 2" descr="12 x1 t04 05 displacement, velocity, acceleration (2012)">
            <a:extLst>
              <a:ext uri="{FF2B5EF4-FFF2-40B4-BE49-F238E27FC236}">
                <a16:creationId xmlns:a16="http://schemas.microsoft.com/office/drawing/2014/main" id="{AA6CE7B4-6B89-4AA3-B427-94171626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40" y="1429482"/>
            <a:ext cx="3532542" cy="304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285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Co-op Progress Timeline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36A98E-4F02-4DB3-B002-135E03D22B08}"/>
              </a:ext>
            </a:extLst>
          </p:cNvPr>
          <p:cNvCxnSpPr/>
          <p:nvPr/>
        </p:nvCxnSpPr>
        <p:spPr>
          <a:xfrm>
            <a:off x="719091" y="3808520"/>
            <a:ext cx="106088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E726FE-CF12-4DEF-AB65-BA1D481456F9}"/>
              </a:ext>
            </a:extLst>
          </p:cNvPr>
          <p:cNvCxnSpPr>
            <a:cxnSpLocks/>
          </p:cNvCxnSpPr>
          <p:nvPr/>
        </p:nvCxnSpPr>
        <p:spPr>
          <a:xfrm>
            <a:off x="395056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475A48-1A1C-458B-920E-6F096751E7C2}"/>
              </a:ext>
            </a:extLst>
          </p:cNvPr>
          <p:cNvCxnSpPr>
            <a:cxnSpLocks/>
          </p:cNvCxnSpPr>
          <p:nvPr/>
        </p:nvCxnSpPr>
        <p:spPr>
          <a:xfrm>
            <a:off x="1395274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325256-3956-4C74-BE09-6AE801CC7131}"/>
              </a:ext>
            </a:extLst>
          </p:cNvPr>
          <p:cNvCxnSpPr>
            <a:cxnSpLocks/>
          </p:cNvCxnSpPr>
          <p:nvPr/>
        </p:nvCxnSpPr>
        <p:spPr>
          <a:xfrm>
            <a:off x="810829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2ED67-2F95-4786-8BB1-2EB205EB80D1}"/>
              </a:ext>
            </a:extLst>
          </p:cNvPr>
          <p:cNvCxnSpPr>
            <a:cxnSpLocks/>
          </p:cNvCxnSpPr>
          <p:nvPr/>
        </p:nvCxnSpPr>
        <p:spPr>
          <a:xfrm>
            <a:off x="332616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04F72-A456-4B70-A2EC-BBD38EEFE71C}"/>
              </a:ext>
            </a:extLst>
          </p:cNvPr>
          <p:cNvCxnSpPr>
            <a:cxnSpLocks/>
          </p:cNvCxnSpPr>
          <p:nvPr/>
        </p:nvCxnSpPr>
        <p:spPr>
          <a:xfrm>
            <a:off x="10836676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48991-F75E-4A49-8E34-A9FE6B3D1621}"/>
              </a:ext>
            </a:extLst>
          </p:cNvPr>
          <p:cNvCxnSpPr>
            <a:cxnSpLocks/>
          </p:cNvCxnSpPr>
          <p:nvPr/>
        </p:nvCxnSpPr>
        <p:spPr>
          <a:xfrm>
            <a:off x="2404369" y="2965142"/>
            <a:ext cx="0" cy="843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789C9-B000-4124-AAB2-8E90BDA2A2F9}"/>
              </a:ext>
            </a:extLst>
          </p:cNvPr>
          <p:cNvCxnSpPr>
            <a:cxnSpLocks/>
          </p:cNvCxnSpPr>
          <p:nvPr/>
        </p:nvCxnSpPr>
        <p:spPr>
          <a:xfrm>
            <a:off x="7501631" y="2796466"/>
            <a:ext cx="0" cy="1012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B204C-93BA-4B2F-8F99-858C672C32C1}"/>
              </a:ext>
            </a:extLst>
          </p:cNvPr>
          <p:cNvCxnSpPr>
            <a:cxnSpLocks/>
          </p:cNvCxnSpPr>
          <p:nvPr/>
        </p:nvCxnSpPr>
        <p:spPr>
          <a:xfrm>
            <a:off x="642891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FEB13-8CD8-460A-827F-FA2FD726C90B}"/>
              </a:ext>
            </a:extLst>
          </p:cNvPr>
          <p:cNvCxnSpPr>
            <a:cxnSpLocks/>
          </p:cNvCxnSpPr>
          <p:nvPr/>
        </p:nvCxnSpPr>
        <p:spPr>
          <a:xfrm>
            <a:off x="5072109" y="3107184"/>
            <a:ext cx="0" cy="70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D76D93-D924-4F5C-84B6-24477D49C90D}"/>
              </a:ext>
            </a:extLst>
          </p:cNvPr>
          <p:cNvCxnSpPr>
            <a:cxnSpLocks/>
          </p:cNvCxnSpPr>
          <p:nvPr/>
        </p:nvCxnSpPr>
        <p:spPr>
          <a:xfrm>
            <a:off x="579563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6B737-ED31-4299-9ED3-81C5C0E0162D}"/>
              </a:ext>
            </a:extLst>
          </p:cNvPr>
          <p:cNvCxnSpPr>
            <a:cxnSpLocks/>
          </p:cNvCxnSpPr>
          <p:nvPr/>
        </p:nvCxnSpPr>
        <p:spPr>
          <a:xfrm>
            <a:off x="8131947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74ED4-ADA9-4A56-A22F-1AA46C754EAA}"/>
              </a:ext>
            </a:extLst>
          </p:cNvPr>
          <p:cNvCxnSpPr>
            <a:cxnSpLocks/>
          </p:cNvCxnSpPr>
          <p:nvPr/>
        </p:nvCxnSpPr>
        <p:spPr>
          <a:xfrm>
            <a:off x="8996040" y="3808520"/>
            <a:ext cx="0" cy="872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F64D8D-2B0A-420E-9E80-E0BBD684BF5D}"/>
              </a:ext>
            </a:extLst>
          </p:cNvPr>
          <p:cNvCxnSpPr>
            <a:cxnSpLocks/>
          </p:cNvCxnSpPr>
          <p:nvPr/>
        </p:nvCxnSpPr>
        <p:spPr>
          <a:xfrm>
            <a:off x="10000696" y="342900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5607C5-3E59-4FB0-8869-AA1A8457F4BC}"/>
              </a:ext>
            </a:extLst>
          </p:cNvPr>
          <p:cNvSpPr txBox="1"/>
          <p:nvPr/>
        </p:nvSpPr>
        <p:spPr>
          <a:xfrm>
            <a:off x="7680036" y="1990081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August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9CA6B-973D-43B9-AF4A-4CBA6AB60BB2}"/>
              </a:ext>
            </a:extLst>
          </p:cNvPr>
          <p:cNvSpPr txBox="1"/>
          <p:nvPr/>
        </p:nvSpPr>
        <p:spPr>
          <a:xfrm>
            <a:off x="53858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BD6E1-7397-42BD-8107-2036E926087E}"/>
              </a:ext>
            </a:extLst>
          </p:cNvPr>
          <p:cNvSpPr txBox="1"/>
          <p:nvPr/>
        </p:nvSpPr>
        <p:spPr>
          <a:xfrm>
            <a:off x="559075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9A8F5-E4F2-420E-AD94-5BD27A05C97B}"/>
              </a:ext>
            </a:extLst>
          </p:cNvPr>
          <p:cNvSpPr txBox="1"/>
          <p:nvPr/>
        </p:nvSpPr>
        <p:spPr>
          <a:xfrm>
            <a:off x="3062823" y="1990083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884B6-F531-404C-BA23-59564347FCDD}"/>
              </a:ext>
            </a:extLst>
          </p:cNvPr>
          <p:cNvSpPr txBox="1"/>
          <p:nvPr/>
        </p:nvSpPr>
        <p:spPr>
          <a:xfrm>
            <a:off x="10207967" y="1990084"/>
            <a:ext cx="162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September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60311-DD48-435D-954B-4595DBA3ABA1}"/>
              </a:ext>
            </a:extLst>
          </p:cNvPr>
          <p:cNvSpPr txBox="1"/>
          <p:nvPr/>
        </p:nvSpPr>
        <p:spPr>
          <a:xfrm rot="19759998">
            <a:off x="432346" y="4080550"/>
            <a:ext cx="26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capabilities of Erbessd Instruments Bluetooth sensors (May 15 – 17)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5A977-54F3-473F-BD4D-C1C37CC82E11}"/>
              </a:ext>
            </a:extLst>
          </p:cNvPr>
          <p:cNvSpPr txBox="1"/>
          <p:nvPr/>
        </p:nvSpPr>
        <p:spPr>
          <a:xfrm rot="19759998">
            <a:off x="991097" y="1958783"/>
            <a:ext cx="2147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PCB Piezotronics wired sensor setup and integration (May 18 – 31)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5E87C1-3F10-4E53-8ACA-A3D6381B2082}"/>
              </a:ext>
            </a:extLst>
          </p:cNvPr>
          <p:cNvSpPr txBox="1"/>
          <p:nvPr/>
        </p:nvSpPr>
        <p:spPr>
          <a:xfrm rot="19759998">
            <a:off x="3394448" y="2163375"/>
            <a:ext cx="2412033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Integrate LabJack DAQ with wired sensors and CC circuit (June 19 – 30)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4AFF0-B7B8-48A1-B33F-ED79A12465FC}"/>
              </a:ext>
            </a:extLst>
          </p:cNvPr>
          <p:cNvSpPr txBox="1"/>
          <p:nvPr/>
        </p:nvSpPr>
        <p:spPr>
          <a:xfrm rot="19759998">
            <a:off x="2387641" y="4247878"/>
            <a:ext cx="297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software and support programs for vibration collection and chatter detection (June 1 – 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9EC168-0086-406D-80B4-E2965E88471B}"/>
              </a:ext>
            </a:extLst>
          </p:cNvPr>
          <p:cNvSpPr txBox="1"/>
          <p:nvPr/>
        </p:nvSpPr>
        <p:spPr>
          <a:xfrm rot="19759998">
            <a:off x="7856874" y="4627554"/>
            <a:ext cx="272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additional data from Hurco 5-Axis machine (August 4 – 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7DCD5F-3D3E-445D-BC5E-22AE0925FB14}"/>
              </a:ext>
            </a:extLst>
          </p:cNvPr>
          <p:cNvSpPr txBox="1"/>
          <p:nvPr/>
        </p:nvSpPr>
        <p:spPr>
          <a:xfrm rot="19759998">
            <a:off x="5820490" y="2457502"/>
            <a:ext cx="231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 and modify collected data (July 8 – 17)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519C4-28F7-4644-96C8-102539CA6893}"/>
              </a:ext>
            </a:extLst>
          </p:cNvPr>
          <p:cNvSpPr txBox="1"/>
          <p:nvPr/>
        </p:nvSpPr>
        <p:spPr>
          <a:xfrm rot="19759998">
            <a:off x="5497509" y="4077595"/>
            <a:ext cx="260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on 5 different machines at Perfecto (July 5 – 7)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230101-F5F2-419E-BB80-F06877C819A0}"/>
              </a:ext>
            </a:extLst>
          </p:cNvPr>
          <p:cNvSpPr txBox="1"/>
          <p:nvPr/>
        </p:nvSpPr>
        <p:spPr>
          <a:xfrm>
            <a:off x="9741804" y="2377353"/>
            <a:ext cx="517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7752271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268C-E8CB-4947-A277-0DCCDF0F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937" y="453587"/>
            <a:ext cx="6416125" cy="895927"/>
          </a:xfrm>
        </p:spPr>
        <p:txBody>
          <a:bodyPr/>
          <a:lstStyle/>
          <a:p>
            <a:r>
              <a:rPr lang="en-US" dirty="0"/>
              <a:t>Vibration Measurement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CBFBE-F321-40C4-A3A7-60633839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D5BB2-FBA1-4E12-BED6-EFB18079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02637A2-FA0D-44E3-A2FC-5163F03D61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84" y="1349514"/>
            <a:ext cx="4266430" cy="4591050"/>
          </a:xfrm>
        </p:spPr>
      </p:pic>
    </p:spTree>
    <p:extLst>
      <p:ext uri="{BB962C8B-B14F-4D97-AF65-F5344CB8AC3E}">
        <p14:creationId xmlns:p14="http://schemas.microsoft.com/office/powerpoint/2010/main" val="367567690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D9C6-A1D3-4909-AEF7-B2154939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65" y="419988"/>
            <a:ext cx="6500198" cy="895927"/>
          </a:xfrm>
        </p:spPr>
        <p:txBody>
          <a:bodyPr>
            <a:normAutofit/>
          </a:bodyPr>
          <a:lstStyle/>
          <a:p>
            <a:r>
              <a:rPr lang="en-US" dirty="0"/>
              <a:t>Vibration Measurement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51CB1-294A-429D-872D-D247AC40E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9CC27-ACB6-4AE8-9518-A9DDC588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A8A91A7-2181-46A9-9357-381ACBF5E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17" y="1213213"/>
            <a:ext cx="5908766" cy="44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575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Co-op Progress Timeline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36A98E-4F02-4DB3-B002-135E03D22B08}"/>
              </a:ext>
            </a:extLst>
          </p:cNvPr>
          <p:cNvCxnSpPr/>
          <p:nvPr/>
        </p:nvCxnSpPr>
        <p:spPr>
          <a:xfrm>
            <a:off x="719091" y="3808520"/>
            <a:ext cx="106088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E726FE-CF12-4DEF-AB65-BA1D481456F9}"/>
              </a:ext>
            </a:extLst>
          </p:cNvPr>
          <p:cNvCxnSpPr>
            <a:cxnSpLocks/>
          </p:cNvCxnSpPr>
          <p:nvPr/>
        </p:nvCxnSpPr>
        <p:spPr>
          <a:xfrm>
            <a:off x="395056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475A48-1A1C-458B-920E-6F096751E7C2}"/>
              </a:ext>
            </a:extLst>
          </p:cNvPr>
          <p:cNvCxnSpPr>
            <a:cxnSpLocks/>
          </p:cNvCxnSpPr>
          <p:nvPr/>
        </p:nvCxnSpPr>
        <p:spPr>
          <a:xfrm>
            <a:off x="1395274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325256-3956-4C74-BE09-6AE801CC7131}"/>
              </a:ext>
            </a:extLst>
          </p:cNvPr>
          <p:cNvCxnSpPr>
            <a:cxnSpLocks/>
          </p:cNvCxnSpPr>
          <p:nvPr/>
        </p:nvCxnSpPr>
        <p:spPr>
          <a:xfrm>
            <a:off x="810829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2ED67-2F95-4786-8BB1-2EB205EB80D1}"/>
              </a:ext>
            </a:extLst>
          </p:cNvPr>
          <p:cNvCxnSpPr>
            <a:cxnSpLocks/>
          </p:cNvCxnSpPr>
          <p:nvPr/>
        </p:nvCxnSpPr>
        <p:spPr>
          <a:xfrm>
            <a:off x="332616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04F72-A456-4B70-A2EC-BBD38EEFE71C}"/>
              </a:ext>
            </a:extLst>
          </p:cNvPr>
          <p:cNvCxnSpPr>
            <a:cxnSpLocks/>
          </p:cNvCxnSpPr>
          <p:nvPr/>
        </p:nvCxnSpPr>
        <p:spPr>
          <a:xfrm>
            <a:off x="10836676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48991-F75E-4A49-8E34-A9FE6B3D1621}"/>
              </a:ext>
            </a:extLst>
          </p:cNvPr>
          <p:cNvCxnSpPr>
            <a:cxnSpLocks/>
          </p:cNvCxnSpPr>
          <p:nvPr/>
        </p:nvCxnSpPr>
        <p:spPr>
          <a:xfrm>
            <a:off x="2404369" y="2965142"/>
            <a:ext cx="0" cy="843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789C9-B000-4124-AAB2-8E90BDA2A2F9}"/>
              </a:ext>
            </a:extLst>
          </p:cNvPr>
          <p:cNvCxnSpPr>
            <a:cxnSpLocks/>
          </p:cNvCxnSpPr>
          <p:nvPr/>
        </p:nvCxnSpPr>
        <p:spPr>
          <a:xfrm>
            <a:off x="7501631" y="2796466"/>
            <a:ext cx="0" cy="1012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B204C-93BA-4B2F-8F99-858C672C32C1}"/>
              </a:ext>
            </a:extLst>
          </p:cNvPr>
          <p:cNvCxnSpPr>
            <a:cxnSpLocks/>
          </p:cNvCxnSpPr>
          <p:nvPr/>
        </p:nvCxnSpPr>
        <p:spPr>
          <a:xfrm>
            <a:off x="642891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FEB13-8CD8-460A-827F-FA2FD726C90B}"/>
              </a:ext>
            </a:extLst>
          </p:cNvPr>
          <p:cNvCxnSpPr>
            <a:cxnSpLocks/>
          </p:cNvCxnSpPr>
          <p:nvPr/>
        </p:nvCxnSpPr>
        <p:spPr>
          <a:xfrm>
            <a:off x="5072109" y="3107184"/>
            <a:ext cx="0" cy="70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D76D93-D924-4F5C-84B6-24477D49C90D}"/>
              </a:ext>
            </a:extLst>
          </p:cNvPr>
          <p:cNvCxnSpPr>
            <a:cxnSpLocks/>
          </p:cNvCxnSpPr>
          <p:nvPr/>
        </p:nvCxnSpPr>
        <p:spPr>
          <a:xfrm>
            <a:off x="579563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6B737-ED31-4299-9ED3-81C5C0E0162D}"/>
              </a:ext>
            </a:extLst>
          </p:cNvPr>
          <p:cNvCxnSpPr>
            <a:cxnSpLocks/>
          </p:cNvCxnSpPr>
          <p:nvPr/>
        </p:nvCxnSpPr>
        <p:spPr>
          <a:xfrm>
            <a:off x="8131947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74ED4-ADA9-4A56-A22F-1AA46C754EAA}"/>
              </a:ext>
            </a:extLst>
          </p:cNvPr>
          <p:cNvCxnSpPr>
            <a:cxnSpLocks/>
          </p:cNvCxnSpPr>
          <p:nvPr/>
        </p:nvCxnSpPr>
        <p:spPr>
          <a:xfrm>
            <a:off x="8996040" y="3808520"/>
            <a:ext cx="0" cy="872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F64D8D-2B0A-420E-9E80-E0BBD684BF5D}"/>
              </a:ext>
            </a:extLst>
          </p:cNvPr>
          <p:cNvCxnSpPr>
            <a:cxnSpLocks/>
          </p:cNvCxnSpPr>
          <p:nvPr/>
        </p:nvCxnSpPr>
        <p:spPr>
          <a:xfrm>
            <a:off x="10000696" y="342900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5607C5-3E59-4FB0-8869-AA1A8457F4BC}"/>
              </a:ext>
            </a:extLst>
          </p:cNvPr>
          <p:cNvSpPr txBox="1"/>
          <p:nvPr/>
        </p:nvSpPr>
        <p:spPr>
          <a:xfrm>
            <a:off x="7680036" y="1990081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August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9CA6B-973D-43B9-AF4A-4CBA6AB60BB2}"/>
              </a:ext>
            </a:extLst>
          </p:cNvPr>
          <p:cNvSpPr txBox="1"/>
          <p:nvPr/>
        </p:nvSpPr>
        <p:spPr>
          <a:xfrm>
            <a:off x="53858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BD6E1-7397-42BD-8107-2036E926087E}"/>
              </a:ext>
            </a:extLst>
          </p:cNvPr>
          <p:cNvSpPr txBox="1"/>
          <p:nvPr/>
        </p:nvSpPr>
        <p:spPr>
          <a:xfrm>
            <a:off x="559075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9A8F5-E4F2-420E-AD94-5BD27A05C97B}"/>
              </a:ext>
            </a:extLst>
          </p:cNvPr>
          <p:cNvSpPr txBox="1"/>
          <p:nvPr/>
        </p:nvSpPr>
        <p:spPr>
          <a:xfrm>
            <a:off x="3062823" y="1990083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884B6-F531-404C-BA23-59564347FCDD}"/>
              </a:ext>
            </a:extLst>
          </p:cNvPr>
          <p:cNvSpPr txBox="1"/>
          <p:nvPr/>
        </p:nvSpPr>
        <p:spPr>
          <a:xfrm>
            <a:off x="10207967" y="1990084"/>
            <a:ext cx="162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September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60311-DD48-435D-954B-4595DBA3ABA1}"/>
              </a:ext>
            </a:extLst>
          </p:cNvPr>
          <p:cNvSpPr txBox="1"/>
          <p:nvPr/>
        </p:nvSpPr>
        <p:spPr>
          <a:xfrm rot="19759998">
            <a:off x="432346" y="4080550"/>
            <a:ext cx="26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capabilities of Erbessd Instruments Bluetooth sensors (May 15 – 17)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5A977-54F3-473F-BD4D-C1C37CC82E11}"/>
              </a:ext>
            </a:extLst>
          </p:cNvPr>
          <p:cNvSpPr txBox="1"/>
          <p:nvPr/>
        </p:nvSpPr>
        <p:spPr>
          <a:xfrm rot="19759998">
            <a:off x="991097" y="1958783"/>
            <a:ext cx="2147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PCB Piezotronics wired sensor setup and integration (May 18 – 31)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5E87C1-3F10-4E53-8ACA-A3D6381B2082}"/>
              </a:ext>
            </a:extLst>
          </p:cNvPr>
          <p:cNvSpPr txBox="1"/>
          <p:nvPr/>
        </p:nvSpPr>
        <p:spPr>
          <a:xfrm rot="19759998">
            <a:off x="3394448" y="2163375"/>
            <a:ext cx="241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 LabJack DAQ with wired sensors and CC circuit (June 19 – 30)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4AFF0-B7B8-48A1-B33F-ED79A12465FC}"/>
              </a:ext>
            </a:extLst>
          </p:cNvPr>
          <p:cNvSpPr txBox="1"/>
          <p:nvPr/>
        </p:nvSpPr>
        <p:spPr>
          <a:xfrm rot="19759998">
            <a:off x="2387641" y="4247878"/>
            <a:ext cx="297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software and support programs for vibration collection and chatter detection (June 1 – 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9EC168-0086-406D-80B4-E2965E88471B}"/>
              </a:ext>
            </a:extLst>
          </p:cNvPr>
          <p:cNvSpPr txBox="1"/>
          <p:nvPr/>
        </p:nvSpPr>
        <p:spPr>
          <a:xfrm rot="19759998">
            <a:off x="7856874" y="4627554"/>
            <a:ext cx="272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additional data from Hurco 5-Axis machine (August 4 – 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7DCD5F-3D3E-445D-BC5E-22AE0925FB14}"/>
              </a:ext>
            </a:extLst>
          </p:cNvPr>
          <p:cNvSpPr txBox="1"/>
          <p:nvPr/>
        </p:nvSpPr>
        <p:spPr>
          <a:xfrm rot="19759998">
            <a:off x="5820490" y="2457502"/>
            <a:ext cx="231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 and modify collected data (July 8 – 17)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519C4-28F7-4644-96C8-102539CA6893}"/>
              </a:ext>
            </a:extLst>
          </p:cNvPr>
          <p:cNvSpPr txBox="1"/>
          <p:nvPr/>
        </p:nvSpPr>
        <p:spPr>
          <a:xfrm rot="19759998">
            <a:off x="5497509" y="4077595"/>
            <a:ext cx="2607053" cy="923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Collect data on 5 different machines at Perfecto (July 5 – 7)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230101-F5F2-419E-BB80-F06877C819A0}"/>
              </a:ext>
            </a:extLst>
          </p:cNvPr>
          <p:cNvSpPr txBox="1"/>
          <p:nvPr/>
        </p:nvSpPr>
        <p:spPr>
          <a:xfrm>
            <a:off x="9741804" y="2377353"/>
            <a:ext cx="517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569885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8A41-ADC0-42AF-973C-3ECBB90B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B11E-530C-4A4B-A39F-A7410162A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6344118" cy="45904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Magnets attached on the back of the control box allow it to be easily mounted to the upper half of a machine’s exterior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Sensor cabling is threaded through gaps in the roof of machines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6FED2-4F55-4678-BFB2-6D1D4AA8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056D-AA4D-4370-AB43-91EF2D14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10E36-3704-4C21-9389-BBF245C1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62462" y="608538"/>
            <a:ext cx="4867150" cy="2761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F9AB82-E9FE-4149-A855-12E6BCB5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62462" y="3428998"/>
            <a:ext cx="4867150" cy="27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636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name is Yang Li</a:t>
            </a:r>
          </a:p>
          <a:p>
            <a:r>
              <a:rPr lang="en-US" dirty="0"/>
              <a:t>Born in Windsor, Ontario, Canada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Going into 2B Mechatronics Engineering at UW this Fall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757C0-99B7-41FE-90DF-A5A497B0A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2" y="2435556"/>
            <a:ext cx="4192686" cy="23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728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8A41-ADC0-42AF-973C-3ECBB90B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B11E-530C-4A4B-A39F-A7410162A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7596856" cy="45904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Sensors are attached to magnetic mounts via superglue, then stuck onto the X and Y axes of machine spindles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Processing laptop is connected to machine via ethernet to record values from machine REST API, and is connected to control box via USB to collect data in real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6FED2-4F55-4678-BFB2-6D1D4AA8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056D-AA4D-4370-AB43-91EF2D14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4B19C-6C8A-4F59-88DA-FB26C9349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1"/>
          <a:stretch/>
        </p:blipFill>
        <p:spPr>
          <a:xfrm rot="10800000">
            <a:off x="7856738" y="1413164"/>
            <a:ext cx="3972874" cy="2271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521BE2-9DB7-4DC0-8DFB-486EF5DEE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07640" y="2931593"/>
            <a:ext cx="2271072" cy="39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10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Co-op Progress Timeline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36A98E-4F02-4DB3-B002-135E03D22B08}"/>
              </a:ext>
            </a:extLst>
          </p:cNvPr>
          <p:cNvCxnSpPr/>
          <p:nvPr/>
        </p:nvCxnSpPr>
        <p:spPr>
          <a:xfrm>
            <a:off x="719091" y="3808520"/>
            <a:ext cx="106088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E726FE-CF12-4DEF-AB65-BA1D481456F9}"/>
              </a:ext>
            </a:extLst>
          </p:cNvPr>
          <p:cNvCxnSpPr>
            <a:cxnSpLocks/>
          </p:cNvCxnSpPr>
          <p:nvPr/>
        </p:nvCxnSpPr>
        <p:spPr>
          <a:xfrm>
            <a:off x="395056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475A48-1A1C-458B-920E-6F096751E7C2}"/>
              </a:ext>
            </a:extLst>
          </p:cNvPr>
          <p:cNvCxnSpPr>
            <a:cxnSpLocks/>
          </p:cNvCxnSpPr>
          <p:nvPr/>
        </p:nvCxnSpPr>
        <p:spPr>
          <a:xfrm>
            <a:off x="1395274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325256-3956-4C74-BE09-6AE801CC7131}"/>
              </a:ext>
            </a:extLst>
          </p:cNvPr>
          <p:cNvCxnSpPr>
            <a:cxnSpLocks/>
          </p:cNvCxnSpPr>
          <p:nvPr/>
        </p:nvCxnSpPr>
        <p:spPr>
          <a:xfrm>
            <a:off x="810829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2ED67-2F95-4786-8BB1-2EB205EB80D1}"/>
              </a:ext>
            </a:extLst>
          </p:cNvPr>
          <p:cNvCxnSpPr>
            <a:cxnSpLocks/>
          </p:cNvCxnSpPr>
          <p:nvPr/>
        </p:nvCxnSpPr>
        <p:spPr>
          <a:xfrm>
            <a:off x="332616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04F72-A456-4B70-A2EC-BBD38EEFE71C}"/>
              </a:ext>
            </a:extLst>
          </p:cNvPr>
          <p:cNvCxnSpPr>
            <a:cxnSpLocks/>
          </p:cNvCxnSpPr>
          <p:nvPr/>
        </p:nvCxnSpPr>
        <p:spPr>
          <a:xfrm>
            <a:off x="10836676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48991-F75E-4A49-8E34-A9FE6B3D1621}"/>
              </a:ext>
            </a:extLst>
          </p:cNvPr>
          <p:cNvCxnSpPr>
            <a:cxnSpLocks/>
          </p:cNvCxnSpPr>
          <p:nvPr/>
        </p:nvCxnSpPr>
        <p:spPr>
          <a:xfrm>
            <a:off x="2404369" y="2965142"/>
            <a:ext cx="0" cy="843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789C9-B000-4124-AAB2-8E90BDA2A2F9}"/>
              </a:ext>
            </a:extLst>
          </p:cNvPr>
          <p:cNvCxnSpPr>
            <a:cxnSpLocks/>
          </p:cNvCxnSpPr>
          <p:nvPr/>
        </p:nvCxnSpPr>
        <p:spPr>
          <a:xfrm>
            <a:off x="7501631" y="2796466"/>
            <a:ext cx="0" cy="1012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B204C-93BA-4B2F-8F99-858C672C32C1}"/>
              </a:ext>
            </a:extLst>
          </p:cNvPr>
          <p:cNvCxnSpPr>
            <a:cxnSpLocks/>
          </p:cNvCxnSpPr>
          <p:nvPr/>
        </p:nvCxnSpPr>
        <p:spPr>
          <a:xfrm>
            <a:off x="642891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FEB13-8CD8-460A-827F-FA2FD726C90B}"/>
              </a:ext>
            </a:extLst>
          </p:cNvPr>
          <p:cNvCxnSpPr>
            <a:cxnSpLocks/>
          </p:cNvCxnSpPr>
          <p:nvPr/>
        </p:nvCxnSpPr>
        <p:spPr>
          <a:xfrm>
            <a:off x="5072109" y="3107184"/>
            <a:ext cx="0" cy="70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D76D93-D924-4F5C-84B6-24477D49C90D}"/>
              </a:ext>
            </a:extLst>
          </p:cNvPr>
          <p:cNvCxnSpPr>
            <a:cxnSpLocks/>
          </p:cNvCxnSpPr>
          <p:nvPr/>
        </p:nvCxnSpPr>
        <p:spPr>
          <a:xfrm>
            <a:off x="579563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6B737-ED31-4299-9ED3-81C5C0E0162D}"/>
              </a:ext>
            </a:extLst>
          </p:cNvPr>
          <p:cNvCxnSpPr>
            <a:cxnSpLocks/>
          </p:cNvCxnSpPr>
          <p:nvPr/>
        </p:nvCxnSpPr>
        <p:spPr>
          <a:xfrm>
            <a:off x="8131947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74ED4-ADA9-4A56-A22F-1AA46C754EAA}"/>
              </a:ext>
            </a:extLst>
          </p:cNvPr>
          <p:cNvCxnSpPr>
            <a:cxnSpLocks/>
          </p:cNvCxnSpPr>
          <p:nvPr/>
        </p:nvCxnSpPr>
        <p:spPr>
          <a:xfrm>
            <a:off x="8996040" y="3808520"/>
            <a:ext cx="0" cy="872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F64D8D-2B0A-420E-9E80-E0BBD684BF5D}"/>
              </a:ext>
            </a:extLst>
          </p:cNvPr>
          <p:cNvCxnSpPr>
            <a:cxnSpLocks/>
          </p:cNvCxnSpPr>
          <p:nvPr/>
        </p:nvCxnSpPr>
        <p:spPr>
          <a:xfrm>
            <a:off x="10000696" y="342900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5607C5-3E59-4FB0-8869-AA1A8457F4BC}"/>
              </a:ext>
            </a:extLst>
          </p:cNvPr>
          <p:cNvSpPr txBox="1"/>
          <p:nvPr/>
        </p:nvSpPr>
        <p:spPr>
          <a:xfrm>
            <a:off x="7680036" y="1990081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August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9CA6B-973D-43B9-AF4A-4CBA6AB60BB2}"/>
              </a:ext>
            </a:extLst>
          </p:cNvPr>
          <p:cNvSpPr txBox="1"/>
          <p:nvPr/>
        </p:nvSpPr>
        <p:spPr>
          <a:xfrm>
            <a:off x="53858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BD6E1-7397-42BD-8107-2036E926087E}"/>
              </a:ext>
            </a:extLst>
          </p:cNvPr>
          <p:cNvSpPr txBox="1"/>
          <p:nvPr/>
        </p:nvSpPr>
        <p:spPr>
          <a:xfrm>
            <a:off x="559075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9A8F5-E4F2-420E-AD94-5BD27A05C97B}"/>
              </a:ext>
            </a:extLst>
          </p:cNvPr>
          <p:cNvSpPr txBox="1"/>
          <p:nvPr/>
        </p:nvSpPr>
        <p:spPr>
          <a:xfrm>
            <a:off x="3062823" y="1990083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884B6-F531-404C-BA23-59564347FCDD}"/>
              </a:ext>
            </a:extLst>
          </p:cNvPr>
          <p:cNvSpPr txBox="1"/>
          <p:nvPr/>
        </p:nvSpPr>
        <p:spPr>
          <a:xfrm>
            <a:off x="10207967" y="1990084"/>
            <a:ext cx="162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September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60311-DD48-435D-954B-4595DBA3ABA1}"/>
              </a:ext>
            </a:extLst>
          </p:cNvPr>
          <p:cNvSpPr txBox="1"/>
          <p:nvPr/>
        </p:nvSpPr>
        <p:spPr>
          <a:xfrm rot="19759998">
            <a:off x="432346" y="4080550"/>
            <a:ext cx="26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capabilities of Erbessd Instruments Bluetooth sensors (May 15 – 17)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5A977-54F3-473F-BD4D-C1C37CC82E11}"/>
              </a:ext>
            </a:extLst>
          </p:cNvPr>
          <p:cNvSpPr txBox="1"/>
          <p:nvPr/>
        </p:nvSpPr>
        <p:spPr>
          <a:xfrm rot="19759998">
            <a:off x="991097" y="1958783"/>
            <a:ext cx="2147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PCB Piezotronics wired sensor setup and integration (May 18 – 31)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5E87C1-3F10-4E53-8ACA-A3D6381B2082}"/>
              </a:ext>
            </a:extLst>
          </p:cNvPr>
          <p:cNvSpPr txBox="1"/>
          <p:nvPr/>
        </p:nvSpPr>
        <p:spPr>
          <a:xfrm rot="19759998">
            <a:off x="3394448" y="2163375"/>
            <a:ext cx="241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 LabJack DAQ with wired sensors and CC circuit (June 19 – 30)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4AFF0-B7B8-48A1-B33F-ED79A12465FC}"/>
              </a:ext>
            </a:extLst>
          </p:cNvPr>
          <p:cNvSpPr txBox="1"/>
          <p:nvPr/>
        </p:nvSpPr>
        <p:spPr>
          <a:xfrm rot="19759998">
            <a:off x="2387641" y="4247878"/>
            <a:ext cx="297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software and support programs for vibration collection and chatter detection (June 1 – 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9EC168-0086-406D-80B4-E2965E88471B}"/>
              </a:ext>
            </a:extLst>
          </p:cNvPr>
          <p:cNvSpPr txBox="1"/>
          <p:nvPr/>
        </p:nvSpPr>
        <p:spPr>
          <a:xfrm rot="19759998">
            <a:off x="7856874" y="4627554"/>
            <a:ext cx="272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additional data from Hurco 5-Axis machine (August 4 – 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7DCD5F-3D3E-445D-BC5E-22AE0925FB14}"/>
              </a:ext>
            </a:extLst>
          </p:cNvPr>
          <p:cNvSpPr txBox="1"/>
          <p:nvPr/>
        </p:nvSpPr>
        <p:spPr>
          <a:xfrm rot="19759998">
            <a:off x="5820490" y="2457502"/>
            <a:ext cx="2315095" cy="923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Organize and modify collected data (July 8 – 17)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519C4-28F7-4644-96C8-102539CA6893}"/>
              </a:ext>
            </a:extLst>
          </p:cNvPr>
          <p:cNvSpPr txBox="1"/>
          <p:nvPr/>
        </p:nvSpPr>
        <p:spPr>
          <a:xfrm rot="19759998">
            <a:off x="5497509" y="4077595"/>
            <a:ext cx="260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on 5 different machines at Perfecto (July 5 – 7)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230101-F5F2-419E-BB80-F06877C819A0}"/>
              </a:ext>
            </a:extLst>
          </p:cNvPr>
          <p:cNvSpPr txBox="1"/>
          <p:nvPr/>
        </p:nvSpPr>
        <p:spPr>
          <a:xfrm>
            <a:off x="9741804" y="2377353"/>
            <a:ext cx="517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433334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Co-op Progress Timeline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36A98E-4F02-4DB3-B002-135E03D22B08}"/>
              </a:ext>
            </a:extLst>
          </p:cNvPr>
          <p:cNvCxnSpPr/>
          <p:nvPr/>
        </p:nvCxnSpPr>
        <p:spPr>
          <a:xfrm>
            <a:off x="719091" y="3808520"/>
            <a:ext cx="106088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E726FE-CF12-4DEF-AB65-BA1D481456F9}"/>
              </a:ext>
            </a:extLst>
          </p:cNvPr>
          <p:cNvCxnSpPr>
            <a:cxnSpLocks/>
          </p:cNvCxnSpPr>
          <p:nvPr/>
        </p:nvCxnSpPr>
        <p:spPr>
          <a:xfrm>
            <a:off x="395056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475A48-1A1C-458B-920E-6F096751E7C2}"/>
              </a:ext>
            </a:extLst>
          </p:cNvPr>
          <p:cNvCxnSpPr>
            <a:cxnSpLocks/>
          </p:cNvCxnSpPr>
          <p:nvPr/>
        </p:nvCxnSpPr>
        <p:spPr>
          <a:xfrm>
            <a:off x="1395274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325256-3956-4C74-BE09-6AE801CC7131}"/>
              </a:ext>
            </a:extLst>
          </p:cNvPr>
          <p:cNvCxnSpPr>
            <a:cxnSpLocks/>
          </p:cNvCxnSpPr>
          <p:nvPr/>
        </p:nvCxnSpPr>
        <p:spPr>
          <a:xfrm>
            <a:off x="810829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2ED67-2F95-4786-8BB1-2EB205EB80D1}"/>
              </a:ext>
            </a:extLst>
          </p:cNvPr>
          <p:cNvCxnSpPr>
            <a:cxnSpLocks/>
          </p:cNvCxnSpPr>
          <p:nvPr/>
        </p:nvCxnSpPr>
        <p:spPr>
          <a:xfrm>
            <a:off x="332616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04F72-A456-4B70-A2EC-BBD38EEFE71C}"/>
              </a:ext>
            </a:extLst>
          </p:cNvPr>
          <p:cNvCxnSpPr>
            <a:cxnSpLocks/>
          </p:cNvCxnSpPr>
          <p:nvPr/>
        </p:nvCxnSpPr>
        <p:spPr>
          <a:xfrm>
            <a:off x="10836676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48991-F75E-4A49-8E34-A9FE6B3D1621}"/>
              </a:ext>
            </a:extLst>
          </p:cNvPr>
          <p:cNvCxnSpPr>
            <a:cxnSpLocks/>
          </p:cNvCxnSpPr>
          <p:nvPr/>
        </p:nvCxnSpPr>
        <p:spPr>
          <a:xfrm>
            <a:off x="2404369" y="2965142"/>
            <a:ext cx="0" cy="843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789C9-B000-4124-AAB2-8E90BDA2A2F9}"/>
              </a:ext>
            </a:extLst>
          </p:cNvPr>
          <p:cNvCxnSpPr>
            <a:cxnSpLocks/>
          </p:cNvCxnSpPr>
          <p:nvPr/>
        </p:nvCxnSpPr>
        <p:spPr>
          <a:xfrm>
            <a:off x="7501631" y="2796466"/>
            <a:ext cx="0" cy="1012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B204C-93BA-4B2F-8F99-858C672C32C1}"/>
              </a:ext>
            </a:extLst>
          </p:cNvPr>
          <p:cNvCxnSpPr>
            <a:cxnSpLocks/>
          </p:cNvCxnSpPr>
          <p:nvPr/>
        </p:nvCxnSpPr>
        <p:spPr>
          <a:xfrm>
            <a:off x="642891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FEB13-8CD8-460A-827F-FA2FD726C90B}"/>
              </a:ext>
            </a:extLst>
          </p:cNvPr>
          <p:cNvCxnSpPr>
            <a:cxnSpLocks/>
          </p:cNvCxnSpPr>
          <p:nvPr/>
        </p:nvCxnSpPr>
        <p:spPr>
          <a:xfrm>
            <a:off x="5072109" y="3107184"/>
            <a:ext cx="0" cy="70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D76D93-D924-4F5C-84B6-24477D49C90D}"/>
              </a:ext>
            </a:extLst>
          </p:cNvPr>
          <p:cNvCxnSpPr>
            <a:cxnSpLocks/>
          </p:cNvCxnSpPr>
          <p:nvPr/>
        </p:nvCxnSpPr>
        <p:spPr>
          <a:xfrm>
            <a:off x="579563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6B737-ED31-4299-9ED3-81C5C0E0162D}"/>
              </a:ext>
            </a:extLst>
          </p:cNvPr>
          <p:cNvCxnSpPr>
            <a:cxnSpLocks/>
          </p:cNvCxnSpPr>
          <p:nvPr/>
        </p:nvCxnSpPr>
        <p:spPr>
          <a:xfrm>
            <a:off x="8131947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74ED4-ADA9-4A56-A22F-1AA46C754EAA}"/>
              </a:ext>
            </a:extLst>
          </p:cNvPr>
          <p:cNvCxnSpPr>
            <a:cxnSpLocks/>
          </p:cNvCxnSpPr>
          <p:nvPr/>
        </p:nvCxnSpPr>
        <p:spPr>
          <a:xfrm>
            <a:off x="8996040" y="3808520"/>
            <a:ext cx="0" cy="872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F64D8D-2B0A-420E-9E80-E0BBD684BF5D}"/>
              </a:ext>
            </a:extLst>
          </p:cNvPr>
          <p:cNvCxnSpPr>
            <a:cxnSpLocks/>
          </p:cNvCxnSpPr>
          <p:nvPr/>
        </p:nvCxnSpPr>
        <p:spPr>
          <a:xfrm>
            <a:off x="10000696" y="342900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5607C5-3E59-4FB0-8869-AA1A8457F4BC}"/>
              </a:ext>
            </a:extLst>
          </p:cNvPr>
          <p:cNvSpPr txBox="1"/>
          <p:nvPr/>
        </p:nvSpPr>
        <p:spPr>
          <a:xfrm>
            <a:off x="7680036" y="1990081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August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9CA6B-973D-43B9-AF4A-4CBA6AB60BB2}"/>
              </a:ext>
            </a:extLst>
          </p:cNvPr>
          <p:cNvSpPr txBox="1"/>
          <p:nvPr/>
        </p:nvSpPr>
        <p:spPr>
          <a:xfrm>
            <a:off x="53858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BD6E1-7397-42BD-8107-2036E926087E}"/>
              </a:ext>
            </a:extLst>
          </p:cNvPr>
          <p:cNvSpPr txBox="1"/>
          <p:nvPr/>
        </p:nvSpPr>
        <p:spPr>
          <a:xfrm>
            <a:off x="559075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9A8F5-E4F2-420E-AD94-5BD27A05C97B}"/>
              </a:ext>
            </a:extLst>
          </p:cNvPr>
          <p:cNvSpPr txBox="1"/>
          <p:nvPr/>
        </p:nvSpPr>
        <p:spPr>
          <a:xfrm>
            <a:off x="3062823" y="1990083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884B6-F531-404C-BA23-59564347FCDD}"/>
              </a:ext>
            </a:extLst>
          </p:cNvPr>
          <p:cNvSpPr txBox="1"/>
          <p:nvPr/>
        </p:nvSpPr>
        <p:spPr>
          <a:xfrm>
            <a:off x="10207967" y="1990084"/>
            <a:ext cx="162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September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60311-DD48-435D-954B-4595DBA3ABA1}"/>
              </a:ext>
            </a:extLst>
          </p:cNvPr>
          <p:cNvSpPr txBox="1"/>
          <p:nvPr/>
        </p:nvSpPr>
        <p:spPr>
          <a:xfrm rot="19759998">
            <a:off x="432346" y="4080550"/>
            <a:ext cx="26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capabilities of Erbessd Instruments Bluetooth sensors (May 15 – 17)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5A977-54F3-473F-BD4D-C1C37CC82E11}"/>
              </a:ext>
            </a:extLst>
          </p:cNvPr>
          <p:cNvSpPr txBox="1"/>
          <p:nvPr/>
        </p:nvSpPr>
        <p:spPr>
          <a:xfrm rot="19759998">
            <a:off x="991097" y="1958783"/>
            <a:ext cx="2147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PCB Piezotronics wired sensor setup and integration (May 18 – 31)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5E87C1-3F10-4E53-8ACA-A3D6381B2082}"/>
              </a:ext>
            </a:extLst>
          </p:cNvPr>
          <p:cNvSpPr txBox="1"/>
          <p:nvPr/>
        </p:nvSpPr>
        <p:spPr>
          <a:xfrm rot="19759998">
            <a:off x="3394448" y="2163375"/>
            <a:ext cx="241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 LabJack DAQ with wired sensors and CC circuit (June 19 – 30)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4AFF0-B7B8-48A1-B33F-ED79A12465FC}"/>
              </a:ext>
            </a:extLst>
          </p:cNvPr>
          <p:cNvSpPr txBox="1"/>
          <p:nvPr/>
        </p:nvSpPr>
        <p:spPr>
          <a:xfrm rot="19759998">
            <a:off x="2387641" y="4247878"/>
            <a:ext cx="297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software and support programs for vibration collection and chatter detection (June 1 – 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9EC168-0086-406D-80B4-E2965E88471B}"/>
              </a:ext>
            </a:extLst>
          </p:cNvPr>
          <p:cNvSpPr txBox="1"/>
          <p:nvPr/>
        </p:nvSpPr>
        <p:spPr>
          <a:xfrm rot="19759998">
            <a:off x="7856874" y="4627554"/>
            <a:ext cx="2724221" cy="923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Collect additional data from Hurco 5-Axis machine (August 4 – 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7DCD5F-3D3E-445D-BC5E-22AE0925FB14}"/>
              </a:ext>
            </a:extLst>
          </p:cNvPr>
          <p:cNvSpPr txBox="1"/>
          <p:nvPr/>
        </p:nvSpPr>
        <p:spPr>
          <a:xfrm rot="19759998">
            <a:off x="5820490" y="2457502"/>
            <a:ext cx="231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 and modify collected data (July 8 – 17)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519C4-28F7-4644-96C8-102539CA6893}"/>
              </a:ext>
            </a:extLst>
          </p:cNvPr>
          <p:cNvSpPr txBox="1"/>
          <p:nvPr/>
        </p:nvSpPr>
        <p:spPr>
          <a:xfrm rot="19759998">
            <a:off x="5497509" y="4077595"/>
            <a:ext cx="260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on 5 different machines at Perfecto (July 5 – 7)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230101-F5F2-419E-BB80-F06877C819A0}"/>
              </a:ext>
            </a:extLst>
          </p:cNvPr>
          <p:cNvSpPr txBox="1"/>
          <p:nvPr/>
        </p:nvSpPr>
        <p:spPr>
          <a:xfrm>
            <a:off x="9741804" y="2377353"/>
            <a:ext cx="517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6444147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Lived in Indianapolis, Indiana for the last 4 months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Joe Dorish Weather: Ten Coldest Weather Temperature Days Ever Recorded ...">
            <a:extLst>
              <a:ext uri="{FF2B5EF4-FFF2-40B4-BE49-F238E27FC236}">
                <a16:creationId xmlns:a16="http://schemas.microsoft.com/office/drawing/2014/main" id="{AA73F13C-5E96-42DD-920E-D5BB20B8E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915" y="1985216"/>
            <a:ext cx="5364085" cy="40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375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Co-op Progress Timeline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36A98E-4F02-4DB3-B002-135E03D22B08}"/>
              </a:ext>
            </a:extLst>
          </p:cNvPr>
          <p:cNvCxnSpPr/>
          <p:nvPr/>
        </p:nvCxnSpPr>
        <p:spPr>
          <a:xfrm>
            <a:off x="719091" y="3808520"/>
            <a:ext cx="106088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E726FE-CF12-4DEF-AB65-BA1D481456F9}"/>
              </a:ext>
            </a:extLst>
          </p:cNvPr>
          <p:cNvCxnSpPr>
            <a:cxnSpLocks/>
          </p:cNvCxnSpPr>
          <p:nvPr/>
        </p:nvCxnSpPr>
        <p:spPr>
          <a:xfrm>
            <a:off x="395056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475A48-1A1C-458B-920E-6F096751E7C2}"/>
              </a:ext>
            </a:extLst>
          </p:cNvPr>
          <p:cNvCxnSpPr>
            <a:cxnSpLocks/>
          </p:cNvCxnSpPr>
          <p:nvPr/>
        </p:nvCxnSpPr>
        <p:spPr>
          <a:xfrm>
            <a:off x="1395274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325256-3956-4C74-BE09-6AE801CC7131}"/>
              </a:ext>
            </a:extLst>
          </p:cNvPr>
          <p:cNvCxnSpPr>
            <a:cxnSpLocks/>
          </p:cNvCxnSpPr>
          <p:nvPr/>
        </p:nvCxnSpPr>
        <p:spPr>
          <a:xfrm>
            <a:off x="810829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2ED67-2F95-4786-8BB1-2EB205EB80D1}"/>
              </a:ext>
            </a:extLst>
          </p:cNvPr>
          <p:cNvCxnSpPr>
            <a:cxnSpLocks/>
          </p:cNvCxnSpPr>
          <p:nvPr/>
        </p:nvCxnSpPr>
        <p:spPr>
          <a:xfrm>
            <a:off x="332616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04F72-A456-4B70-A2EC-BBD38EEFE71C}"/>
              </a:ext>
            </a:extLst>
          </p:cNvPr>
          <p:cNvCxnSpPr>
            <a:cxnSpLocks/>
          </p:cNvCxnSpPr>
          <p:nvPr/>
        </p:nvCxnSpPr>
        <p:spPr>
          <a:xfrm>
            <a:off x="10836676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48991-F75E-4A49-8E34-A9FE6B3D1621}"/>
              </a:ext>
            </a:extLst>
          </p:cNvPr>
          <p:cNvCxnSpPr>
            <a:cxnSpLocks/>
          </p:cNvCxnSpPr>
          <p:nvPr/>
        </p:nvCxnSpPr>
        <p:spPr>
          <a:xfrm>
            <a:off x="2404369" y="2965142"/>
            <a:ext cx="0" cy="843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789C9-B000-4124-AAB2-8E90BDA2A2F9}"/>
              </a:ext>
            </a:extLst>
          </p:cNvPr>
          <p:cNvCxnSpPr>
            <a:cxnSpLocks/>
          </p:cNvCxnSpPr>
          <p:nvPr/>
        </p:nvCxnSpPr>
        <p:spPr>
          <a:xfrm>
            <a:off x="7501631" y="2796466"/>
            <a:ext cx="0" cy="1012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B204C-93BA-4B2F-8F99-858C672C32C1}"/>
              </a:ext>
            </a:extLst>
          </p:cNvPr>
          <p:cNvCxnSpPr>
            <a:cxnSpLocks/>
          </p:cNvCxnSpPr>
          <p:nvPr/>
        </p:nvCxnSpPr>
        <p:spPr>
          <a:xfrm>
            <a:off x="642891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FEB13-8CD8-460A-827F-FA2FD726C90B}"/>
              </a:ext>
            </a:extLst>
          </p:cNvPr>
          <p:cNvCxnSpPr>
            <a:cxnSpLocks/>
          </p:cNvCxnSpPr>
          <p:nvPr/>
        </p:nvCxnSpPr>
        <p:spPr>
          <a:xfrm>
            <a:off x="5072109" y="3107184"/>
            <a:ext cx="0" cy="70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D76D93-D924-4F5C-84B6-24477D49C90D}"/>
              </a:ext>
            </a:extLst>
          </p:cNvPr>
          <p:cNvCxnSpPr>
            <a:cxnSpLocks/>
          </p:cNvCxnSpPr>
          <p:nvPr/>
        </p:nvCxnSpPr>
        <p:spPr>
          <a:xfrm>
            <a:off x="579563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6B737-ED31-4299-9ED3-81C5C0E0162D}"/>
              </a:ext>
            </a:extLst>
          </p:cNvPr>
          <p:cNvCxnSpPr>
            <a:cxnSpLocks/>
          </p:cNvCxnSpPr>
          <p:nvPr/>
        </p:nvCxnSpPr>
        <p:spPr>
          <a:xfrm>
            <a:off x="8131947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74ED4-ADA9-4A56-A22F-1AA46C754EAA}"/>
              </a:ext>
            </a:extLst>
          </p:cNvPr>
          <p:cNvCxnSpPr>
            <a:cxnSpLocks/>
          </p:cNvCxnSpPr>
          <p:nvPr/>
        </p:nvCxnSpPr>
        <p:spPr>
          <a:xfrm>
            <a:off x="8996040" y="3808520"/>
            <a:ext cx="0" cy="872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F64D8D-2B0A-420E-9E80-E0BBD684BF5D}"/>
              </a:ext>
            </a:extLst>
          </p:cNvPr>
          <p:cNvCxnSpPr>
            <a:cxnSpLocks/>
          </p:cNvCxnSpPr>
          <p:nvPr/>
        </p:nvCxnSpPr>
        <p:spPr>
          <a:xfrm>
            <a:off x="10000696" y="342900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5607C5-3E59-4FB0-8869-AA1A8457F4BC}"/>
              </a:ext>
            </a:extLst>
          </p:cNvPr>
          <p:cNvSpPr txBox="1"/>
          <p:nvPr/>
        </p:nvSpPr>
        <p:spPr>
          <a:xfrm>
            <a:off x="7680036" y="1990081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August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9CA6B-973D-43B9-AF4A-4CBA6AB60BB2}"/>
              </a:ext>
            </a:extLst>
          </p:cNvPr>
          <p:cNvSpPr txBox="1"/>
          <p:nvPr/>
        </p:nvSpPr>
        <p:spPr>
          <a:xfrm>
            <a:off x="53858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BD6E1-7397-42BD-8107-2036E926087E}"/>
              </a:ext>
            </a:extLst>
          </p:cNvPr>
          <p:cNvSpPr txBox="1"/>
          <p:nvPr/>
        </p:nvSpPr>
        <p:spPr>
          <a:xfrm>
            <a:off x="559075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9A8F5-E4F2-420E-AD94-5BD27A05C97B}"/>
              </a:ext>
            </a:extLst>
          </p:cNvPr>
          <p:cNvSpPr txBox="1"/>
          <p:nvPr/>
        </p:nvSpPr>
        <p:spPr>
          <a:xfrm>
            <a:off x="3062823" y="1990083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884B6-F531-404C-BA23-59564347FCDD}"/>
              </a:ext>
            </a:extLst>
          </p:cNvPr>
          <p:cNvSpPr txBox="1"/>
          <p:nvPr/>
        </p:nvSpPr>
        <p:spPr>
          <a:xfrm>
            <a:off x="10207967" y="1990084"/>
            <a:ext cx="162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September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60311-DD48-435D-954B-4595DBA3ABA1}"/>
              </a:ext>
            </a:extLst>
          </p:cNvPr>
          <p:cNvSpPr txBox="1"/>
          <p:nvPr/>
        </p:nvSpPr>
        <p:spPr>
          <a:xfrm rot="19759998">
            <a:off x="432346" y="4080550"/>
            <a:ext cx="26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capabilities of Erbessd Instruments Bluetooth sensors (May 15 – 17)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5A977-54F3-473F-BD4D-C1C37CC82E11}"/>
              </a:ext>
            </a:extLst>
          </p:cNvPr>
          <p:cNvSpPr txBox="1"/>
          <p:nvPr/>
        </p:nvSpPr>
        <p:spPr>
          <a:xfrm rot="19759998">
            <a:off x="991097" y="1958783"/>
            <a:ext cx="2147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PCB Piezotronics wired sensor setup and integration (May 18 – 31)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5E87C1-3F10-4E53-8ACA-A3D6381B2082}"/>
              </a:ext>
            </a:extLst>
          </p:cNvPr>
          <p:cNvSpPr txBox="1"/>
          <p:nvPr/>
        </p:nvSpPr>
        <p:spPr>
          <a:xfrm rot="19759998">
            <a:off x="3394448" y="2163375"/>
            <a:ext cx="241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 LabJack DAQ with wired sensors and CC circuit (June 19 – 30)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4AFF0-B7B8-48A1-B33F-ED79A12465FC}"/>
              </a:ext>
            </a:extLst>
          </p:cNvPr>
          <p:cNvSpPr txBox="1"/>
          <p:nvPr/>
        </p:nvSpPr>
        <p:spPr>
          <a:xfrm rot="19759998">
            <a:off x="2387641" y="4247878"/>
            <a:ext cx="297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software and support programs for vibration collection and chatter detection (June 1 – 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9EC168-0086-406D-80B4-E2965E88471B}"/>
              </a:ext>
            </a:extLst>
          </p:cNvPr>
          <p:cNvSpPr txBox="1"/>
          <p:nvPr/>
        </p:nvSpPr>
        <p:spPr>
          <a:xfrm rot="19759998">
            <a:off x="7856874" y="4627554"/>
            <a:ext cx="272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additional data from Hurco 5-Axis machine (August 4 – 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7DCD5F-3D3E-445D-BC5E-22AE0925FB14}"/>
              </a:ext>
            </a:extLst>
          </p:cNvPr>
          <p:cNvSpPr txBox="1"/>
          <p:nvPr/>
        </p:nvSpPr>
        <p:spPr>
          <a:xfrm rot="19759998">
            <a:off x="5820490" y="2457502"/>
            <a:ext cx="231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 and modify collected data (July 8 – 17)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519C4-28F7-4644-96C8-102539CA6893}"/>
              </a:ext>
            </a:extLst>
          </p:cNvPr>
          <p:cNvSpPr txBox="1"/>
          <p:nvPr/>
        </p:nvSpPr>
        <p:spPr>
          <a:xfrm rot="19759998">
            <a:off x="5497509" y="4077595"/>
            <a:ext cx="260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on 5 different machines at Perfecto (July 5 – 7)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230101-F5F2-419E-BB80-F06877C819A0}"/>
              </a:ext>
            </a:extLst>
          </p:cNvPr>
          <p:cNvSpPr txBox="1"/>
          <p:nvPr/>
        </p:nvSpPr>
        <p:spPr>
          <a:xfrm>
            <a:off x="9741804" y="2377353"/>
            <a:ext cx="517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8136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Co-op Progress Timeline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36A98E-4F02-4DB3-B002-135E03D22B08}"/>
              </a:ext>
            </a:extLst>
          </p:cNvPr>
          <p:cNvCxnSpPr/>
          <p:nvPr/>
        </p:nvCxnSpPr>
        <p:spPr>
          <a:xfrm>
            <a:off x="719091" y="3808520"/>
            <a:ext cx="106088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E726FE-CF12-4DEF-AB65-BA1D481456F9}"/>
              </a:ext>
            </a:extLst>
          </p:cNvPr>
          <p:cNvCxnSpPr>
            <a:cxnSpLocks/>
          </p:cNvCxnSpPr>
          <p:nvPr/>
        </p:nvCxnSpPr>
        <p:spPr>
          <a:xfrm>
            <a:off x="395056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475A48-1A1C-458B-920E-6F096751E7C2}"/>
              </a:ext>
            </a:extLst>
          </p:cNvPr>
          <p:cNvCxnSpPr>
            <a:cxnSpLocks/>
          </p:cNvCxnSpPr>
          <p:nvPr/>
        </p:nvCxnSpPr>
        <p:spPr>
          <a:xfrm>
            <a:off x="1395274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325256-3956-4C74-BE09-6AE801CC7131}"/>
              </a:ext>
            </a:extLst>
          </p:cNvPr>
          <p:cNvCxnSpPr>
            <a:cxnSpLocks/>
          </p:cNvCxnSpPr>
          <p:nvPr/>
        </p:nvCxnSpPr>
        <p:spPr>
          <a:xfrm>
            <a:off x="810829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2ED67-2F95-4786-8BB1-2EB205EB80D1}"/>
              </a:ext>
            </a:extLst>
          </p:cNvPr>
          <p:cNvCxnSpPr>
            <a:cxnSpLocks/>
          </p:cNvCxnSpPr>
          <p:nvPr/>
        </p:nvCxnSpPr>
        <p:spPr>
          <a:xfrm>
            <a:off x="332616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04F72-A456-4B70-A2EC-BBD38EEFE71C}"/>
              </a:ext>
            </a:extLst>
          </p:cNvPr>
          <p:cNvCxnSpPr>
            <a:cxnSpLocks/>
          </p:cNvCxnSpPr>
          <p:nvPr/>
        </p:nvCxnSpPr>
        <p:spPr>
          <a:xfrm>
            <a:off x="10836676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48991-F75E-4A49-8E34-A9FE6B3D1621}"/>
              </a:ext>
            </a:extLst>
          </p:cNvPr>
          <p:cNvCxnSpPr>
            <a:cxnSpLocks/>
          </p:cNvCxnSpPr>
          <p:nvPr/>
        </p:nvCxnSpPr>
        <p:spPr>
          <a:xfrm>
            <a:off x="2404369" y="2965142"/>
            <a:ext cx="0" cy="843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789C9-B000-4124-AAB2-8E90BDA2A2F9}"/>
              </a:ext>
            </a:extLst>
          </p:cNvPr>
          <p:cNvCxnSpPr>
            <a:cxnSpLocks/>
          </p:cNvCxnSpPr>
          <p:nvPr/>
        </p:nvCxnSpPr>
        <p:spPr>
          <a:xfrm>
            <a:off x="7501631" y="2796466"/>
            <a:ext cx="0" cy="1012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B204C-93BA-4B2F-8F99-858C672C32C1}"/>
              </a:ext>
            </a:extLst>
          </p:cNvPr>
          <p:cNvCxnSpPr>
            <a:cxnSpLocks/>
          </p:cNvCxnSpPr>
          <p:nvPr/>
        </p:nvCxnSpPr>
        <p:spPr>
          <a:xfrm>
            <a:off x="642891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FEB13-8CD8-460A-827F-FA2FD726C90B}"/>
              </a:ext>
            </a:extLst>
          </p:cNvPr>
          <p:cNvCxnSpPr>
            <a:cxnSpLocks/>
          </p:cNvCxnSpPr>
          <p:nvPr/>
        </p:nvCxnSpPr>
        <p:spPr>
          <a:xfrm>
            <a:off x="5072109" y="3107184"/>
            <a:ext cx="0" cy="70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D76D93-D924-4F5C-84B6-24477D49C90D}"/>
              </a:ext>
            </a:extLst>
          </p:cNvPr>
          <p:cNvCxnSpPr>
            <a:cxnSpLocks/>
          </p:cNvCxnSpPr>
          <p:nvPr/>
        </p:nvCxnSpPr>
        <p:spPr>
          <a:xfrm>
            <a:off x="579563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6B737-ED31-4299-9ED3-81C5C0E0162D}"/>
              </a:ext>
            </a:extLst>
          </p:cNvPr>
          <p:cNvCxnSpPr>
            <a:cxnSpLocks/>
          </p:cNvCxnSpPr>
          <p:nvPr/>
        </p:nvCxnSpPr>
        <p:spPr>
          <a:xfrm>
            <a:off x="8131947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74ED4-ADA9-4A56-A22F-1AA46C754EAA}"/>
              </a:ext>
            </a:extLst>
          </p:cNvPr>
          <p:cNvCxnSpPr>
            <a:cxnSpLocks/>
          </p:cNvCxnSpPr>
          <p:nvPr/>
        </p:nvCxnSpPr>
        <p:spPr>
          <a:xfrm>
            <a:off x="8996040" y="3808520"/>
            <a:ext cx="0" cy="872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F64D8D-2B0A-420E-9E80-E0BBD684BF5D}"/>
              </a:ext>
            </a:extLst>
          </p:cNvPr>
          <p:cNvCxnSpPr>
            <a:cxnSpLocks/>
          </p:cNvCxnSpPr>
          <p:nvPr/>
        </p:nvCxnSpPr>
        <p:spPr>
          <a:xfrm>
            <a:off x="10000696" y="342900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5607C5-3E59-4FB0-8869-AA1A8457F4BC}"/>
              </a:ext>
            </a:extLst>
          </p:cNvPr>
          <p:cNvSpPr txBox="1"/>
          <p:nvPr/>
        </p:nvSpPr>
        <p:spPr>
          <a:xfrm>
            <a:off x="7680036" y="1990081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August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9CA6B-973D-43B9-AF4A-4CBA6AB60BB2}"/>
              </a:ext>
            </a:extLst>
          </p:cNvPr>
          <p:cNvSpPr txBox="1"/>
          <p:nvPr/>
        </p:nvSpPr>
        <p:spPr>
          <a:xfrm>
            <a:off x="53858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BD6E1-7397-42BD-8107-2036E926087E}"/>
              </a:ext>
            </a:extLst>
          </p:cNvPr>
          <p:cNvSpPr txBox="1"/>
          <p:nvPr/>
        </p:nvSpPr>
        <p:spPr>
          <a:xfrm>
            <a:off x="559075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9A8F5-E4F2-420E-AD94-5BD27A05C97B}"/>
              </a:ext>
            </a:extLst>
          </p:cNvPr>
          <p:cNvSpPr txBox="1"/>
          <p:nvPr/>
        </p:nvSpPr>
        <p:spPr>
          <a:xfrm>
            <a:off x="3062823" y="1990083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884B6-F531-404C-BA23-59564347FCDD}"/>
              </a:ext>
            </a:extLst>
          </p:cNvPr>
          <p:cNvSpPr txBox="1"/>
          <p:nvPr/>
        </p:nvSpPr>
        <p:spPr>
          <a:xfrm>
            <a:off x="10207967" y="1990084"/>
            <a:ext cx="162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September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60311-DD48-435D-954B-4595DBA3ABA1}"/>
              </a:ext>
            </a:extLst>
          </p:cNvPr>
          <p:cNvSpPr txBox="1"/>
          <p:nvPr/>
        </p:nvSpPr>
        <p:spPr>
          <a:xfrm rot="19759998">
            <a:off x="432346" y="4080550"/>
            <a:ext cx="2607053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Test capabilities of Erbessd Instruments Bluetooth sensors (May 15 – 17)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5A977-54F3-473F-BD4D-C1C37CC82E11}"/>
              </a:ext>
            </a:extLst>
          </p:cNvPr>
          <p:cNvSpPr txBox="1"/>
          <p:nvPr/>
        </p:nvSpPr>
        <p:spPr>
          <a:xfrm rot="19759998">
            <a:off x="991097" y="1958783"/>
            <a:ext cx="2147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PCB Piezotronics wired sensor setup and integration (May 18 – 31)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5E87C1-3F10-4E53-8ACA-A3D6381B2082}"/>
              </a:ext>
            </a:extLst>
          </p:cNvPr>
          <p:cNvSpPr txBox="1"/>
          <p:nvPr/>
        </p:nvSpPr>
        <p:spPr>
          <a:xfrm rot="19759998">
            <a:off x="3394448" y="2163375"/>
            <a:ext cx="241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 LabJack DAQ with wired sensors and CC circuit (June 19 – 30)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4AFF0-B7B8-48A1-B33F-ED79A12465FC}"/>
              </a:ext>
            </a:extLst>
          </p:cNvPr>
          <p:cNvSpPr txBox="1"/>
          <p:nvPr/>
        </p:nvSpPr>
        <p:spPr>
          <a:xfrm rot="19759998">
            <a:off x="2387641" y="4247878"/>
            <a:ext cx="297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software and support programs for vibration collection and chatter detection (June 1 – 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9EC168-0086-406D-80B4-E2965E88471B}"/>
              </a:ext>
            </a:extLst>
          </p:cNvPr>
          <p:cNvSpPr txBox="1"/>
          <p:nvPr/>
        </p:nvSpPr>
        <p:spPr>
          <a:xfrm rot="19759998">
            <a:off x="7856874" y="4627554"/>
            <a:ext cx="272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additional data from Hurco 5-Axis machine (August 4 – 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7DCD5F-3D3E-445D-BC5E-22AE0925FB14}"/>
              </a:ext>
            </a:extLst>
          </p:cNvPr>
          <p:cNvSpPr txBox="1"/>
          <p:nvPr/>
        </p:nvSpPr>
        <p:spPr>
          <a:xfrm rot="19759998">
            <a:off x="5820490" y="2457502"/>
            <a:ext cx="231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 and modify collected data (July 8 – 17)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519C4-28F7-4644-96C8-102539CA6893}"/>
              </a:ext>
            </a:extLst>
          </p:cNvPr>
          <p:cNvSpPr txBox="1"/>
          <p:nvPr/>
        </p:nvSpPr>
        <p:spPr>
          <a:xfrm rot="19759998">
            <a:off x="5497509" y="4077595"/>
            <a:ext cx="260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on 5 different machines at Perfecto (July 5 – 7)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230101-F5F2-419E-BB80-F06877C819A0}"/>
              </a:ext>
            </a:extLst>
          </p:cNvPr>
          <p:cNvSpPr txBox="1"/>
          <p:nvPr/>
        </p:nvSpPr>
        <p:spPr>
          <a:xfrm>
            <a:off x="9741804" y="2377353"/>
            <a:ext cx="517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196353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EA76-1E26-48AF-B410-551399A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Erbessd Instruments (EBI) Bluetooth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A05A6-8970-463A-B99D-9EDDF31DE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Bluetooth connection</a:t>
            </a:r>
          </a:p>
          <a:p>
            <a:pPr lvl="1"/>
            <a:r>
              <a:rPr lang="en-US" dirty="0"/>
              <a:t>Magnetic mounting included</a:t>
            </a:r>
          </a:p>
          <a:p>
            <a:pPr lvl="1"/>
            <a:r>
              <a:rPr lang="en-US" dirty="0"/>
              <a:t>Mobile app available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Limited data collection period</a:t>
            </a:r>
          </a:p>
          <a:p>
            <a:pPr lvl="1"/>
            <a:r>
              <a:rPr lang="en-US" dirty="0"/>
              <a:t>Sampling frequency decreases as length of data collection period increases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77220-5667-4228-A8FB-59C3B729F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C6D-949F-4658-840D-EF87D1EE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 descr="NEW! The Phantom Expert Gen 3 from Erbessd-Instruments - CBM Partners">
            <a:extLst>
              <a:ext uri="{FF2B5EF4-FFF2-40B4-BE49-F238E27FC236}">
                <a16:creationId xmlns:a16="http://schemas.microsoft.com/office/drawing/2014/main" id="{B7F507C9-E802-4DD8-B5C1-114A83CA1B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3"/>
          <a:stretch/>
        </p:blipFill>
        <p:spPr bwMode="auto">
          <a:xfrm>
            <a:off x="7254218" y="1413164"/>
            <a:ext cx="4677900" cy="295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C9C6D-1F02-4C13-B967-9252C3DE1E83}"/>
              </a:ext>
            </a:extLst>
          </p:cNvPr>
          <p:cNvSpPr txBox="1"/>
          <p:nvPr/>
        </p:nvSpPr>
        <p:spPr>
          <a:xfrm>
            <a:off x="7501631" y="4545367"/>
            <a:ext cx="4225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 Specs: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Range: ± 8 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Sampling Rate: 1600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Axes: Triaxial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Sensitivity: 100 mV/G</a:t>
            </a:r>
          </a:p>
        </p:txBody>
      </p:sp>
    </p:spTree>
    <p:extLst>
      <p:ext uri="{BB962C8B-B14F-4D97-AF65-F5344CB8AC3E}">
        <p14:creationId xmlns:p14="http://schemas.microsoft.com/office/powerpoint/2010/main" val="23707811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EA76-1E26-48AF-B410-551399A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Erbessd Instruments (EBI) Bluetooth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A05A6-8970-463A-B99D-9EDDF31DE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6806743" cy="4590472"/>
          </a:xfrm>
        </p:spPr>
        <p:txBody>
          <a:bodyPr>
            <a:normAutofit/>
          </a:bodyPr>
          <a:lstStyle/>
          <a:p>
            <a:r>
              <a:rPr lang="en-US" dirty="0"/>
              <a:t>Use:</a:t>
            </a:r>
          </a:p>
          <a:p>
            <a:pPr lvl="1"/>
            <a:r>
              <a:rPr lang="en-US" dirty="0"/>
              <a:t>Fast and easy setup for collecting data due to wire-free Bluetooth connection and mobile app integration</a:t>
            </a:r>
          </a:p>
          <a:p>
            <a:pPr lvl="1"/>
            <a:r>
              <a:rPr lang="en-US" dirty="0"/>
              <a:t>Sampling rate of collected data is 1600 Hz for 16 seconds of data, providing less accurate results when used with chatter detection algorithms</a:t>
            </a:r>
          </a:p>
          <a:p>
            <a:pPr lvl="1"/>
            <a:r>
              <a:rPr lang="en-US" dirty="0"/>
              <a:t>Had difficulty integrating EBI sensors with other aspects of our hardware/software setup, due to closed source and poorly maintained product software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77220-5667-4228-A8FB-59C3B729F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C6D-949F-4658-840D-EF87D1EE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 descr="NEW! The Phantom Expert Gen 3 from Erbessd-Instruments - CBM Partners">
            <a:extLst>
              <a:ext uri="{FF2B5EF4-FFF2-40B4-BE49-F238E27FC236}">
                <a16:creationId xmlns:a16="http://schemas.microsoft.com/office/drawing/2014/main" id="{B7F507C9-E802-4DD8-B5C1-114A83CA1B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3"/>
          <a:stretch/>
        </p:blipFill>
        <p:spPr bwMode="auto">
          <a:xfrm>
            <a:off x="7254218" y="1413164"/>
            <a:ext cx="4677900" cy="295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381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Co-op Progress Timeline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36A98E-4F02-4DB3-B002-135E03D22B08}"/>
              </a:ext>
            </a:extLst>
          </p:cNvPr>
          <p:cNvCxnSpPr/>
          <p:nvPr/>
        </p:nvCxnSpPr>
        <p:spPr>
          <a:xfrm>
            <a:off x="719091" y="3808520"/>
            <a:ext cx="106088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E726FE-CF12-4DEF-AB65-BA1D481456F9}"/>
              </a:ext>
            </a:extLst>
          </p:cNvPr>
          <p:cNvCxnSpPr>
            <a:cxnSpLocks/>
          </p:cNvCxnSpPr>
          <p:nvPr/>
        </p:nvCxnSpPr>
        <p:spPr>
          <a:xfrm>
            <a:off x="395056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475A48-1A1C-458B-920E-6F096751E7C2}"/>
              </a:ext>
            </a:extLst>
          </p:cNvPr>
          <p:cNvCxnSpPr>
            <a:cxnSpLocks/>
          </p:cNvCxnSpPr>
          <p:nvPr/>
        </p:nvCxnSpPr>
        <p:spPr>
          <a:xfrm>
            <a:off x="1395274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325256-3956-4C74-BE09-6AE801CC7131}"/>
              </a:ext>
            </a:extLst>
          </p:cNvPr>
          <p:cNvCxnSpPr>
            <a:cxnSpLocks/>
          </p:cNvCxnSpPr>
          <p:nvPr/>
        </p:nvCxnSpPr>
        <p:spPr>
          <a:xfrm>
            <a:off x="810829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2ED67-2F95-4786-8BB1-2EB205EB80D1}"/>
              </a:ext>
            </a:extLst>
          </p:cNvPr>
          <p:cNvCxnSpPr>
            <a:cxnSpLocks/>
          </p:cNvCxnSpPr>
          <p:nvPr/>
        </p:nvCxnSpPr>
        <p:spPr>
          <a:xfrm>
            <a:off x="332616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04F72-A456-4B70-A2EC-BBD38EEFE71C}"/>
              </a:ext>
            </a:extLst>
          </p:cNvPr>
          <p:cNvCxnSpPr>
            <a:cxnSpLocks/>
          </p:cNvCxnSpPr>
          <p:nvPr/>
        </p:nvCxnSpPr>
        <p:spPr>
          <a:xfrm>
            <a:off x="10836676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48991-F75E-4A49-8E34-A9FE6B3D1621}"/>
              </a:ext>
            </a:extLst>
          </p:cNvPr>
          <p:cNvCxnSpPr>
            <a:cxnSpLocks/>
          </p:cNvCxnSpPr>
          <p:nvPr/>
        </p:nvCxnSpPr>
        <p:spPr>
          <a:xfrm>
            <a:off x="2404369" y="2965142"/>
            <a:ext cx="0" cy="843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789C9-B000-4124-AAB2-8E90BDA2A2F9}"/>
              </a:ext>
            </a:extLst>
          </p:cNvPr>
          <p:cNvCxnSpPr>
            <a:cxnSpLocks/>
          </p:cNvCxnSpPr>
          <p:nvPr/>
        </p:nvCxnSpPr>
        <p:spPr>
          <a:xfrm>
            <a:off x="7501631" y="2796466"/>
            <a:ext cx="0" cy="1012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B204C-93BA-4B2F-8F99-858C672C32C1}"/>
              </a:ext>
            </a:extLst>
          </p:cNvPr>
          <p:cNvCxnSpPr>
            <a:cxnSpLocks/>
          </p:cNvCxnSpPr>
          <p:nvPr/>
        </p:nvCxnSpPr>
        <p:spPr>
          <a:xfrm>
            <a:off x="6428913" y="380852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FEB13-8CD8-460A-827F-FA2FD726C90B}"/>
              </a:ext>
            </a:extLst>
          </p:cNvPr>
          <p:cNvCxnSpPr>
            <a:cxnSpLocks/>
          </p:cNvCxnSpPr>
          <p:nvPr/>
        </p:nvCxnSpPr>
        <p:spPr>
          <a:xfrm>
            <a:off x="5072109" y="3107184"/>
            <a:ext cx="0" cy="70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D76D93-D924-4F5C-84B6-24477D49C90D}"/>
              </a:ext>
            </a:extLst>
          </p:cNvPr>
          <p:cNvCxnSpPr>
            <a:cxnSpLocks/>
          </p:cNvCxnSpPr>
          <p:nvPr/>
        </p:nvCxnSpPr>
        <p:spPr>
          <a:xfrm>
            <a:off x="5795638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6B737-ED31-4299-9ED3-81C5C0E0162D}"/>
              </a:ext>
            </a:extLst>
          </p:cNvPr>
          <p:cNvCxnSpPr>
            <a:cxnSpLocks/>
          </p:cNvCxnSpPr>
          <p:nvPr/>
        </p:nvCxnSpPr>
        <p:spPr>
          <a:xfrm>
            <a:off x="8131947" y="2476870"/>
            <a:ext cx="0" cy="133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74ED4-ADA9-4A56-A22F-1AA46C754EAA}"/>
              </a:ext>
            </a:extLst>
          </p:cNvPr>
          <p:cNvCxnSpPr>
            <a:cxnSpLocks/>
          </p:cNvCxnSpPr>
          <p:nvPr/>
        </p:nvCxnSpPr>
        <p:spPr>
          <a:xfrm>
            <a:off x="8996040" y="3808520"/>
            <a:ext cx="0" cy="872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F64D8D-2B0A-420E-9E80-E0BBD684BF5D}"/>
              </a:ext>
            </a:extLst>
          </p:cNvPr>
          <p:cNvCxnSpPr>
            <a:cxnSpLocks/>
          </p:cNvCxnSpPr>
          <p:nvPr/>
        </p:nvCxnSpPr>
        <p:spPr>
          <a:xfrm>
            <a:off x="10000696" y="3429000"/>
            <a:ext cx="0" cy="379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5607C5-3E59-4FB0-8869-AA1A8457F4BC}"/>
              </a:ext>
            </a:extLst>
          </p:cNvPr>
          <p:cNvSpPr txBox="1"/>
          <p:nvPr/>
        </p:nvSpPr>
        <p:spPr>
          <a:xfrm>
            <a:off x="7680036" y="1990081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August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9CA6B-973D-43B9-AF4A-4CBA6AB60BB2}"/>
              </a:ext>
            </a:extLst>
          </p:cNvPr>
          <p:cNvSpPr txBox="1"/>
          <p:nvPr/>
        </p:nvSpPr>
        <p:spPr>
          <a:xfrm>
            <a:off x="53858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BD6E1-7397-42BD-8107-2036E926087E}"/>
              </a:ext>
            </a:extLst>
          </p:cNvPr>
          <p:cNvSpPr txBox="1"/>
          <p:nvPr/>
        </p:nvSpPr>
        <p:spPr>
          <a:xfrm>
            <a:off x="5590754" y="1990082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9A8F5-E4F2-420E-AD94-5BD27A05C97B}"/>
              </a:ext>
            </a:extLst>
          </p:cNvPr>
          <p:cNvSpPr txBox="1"/>
          <p:nvPr/>
        </p:nvSpPr>
        <p:spPr>
          <a:xfrm>
            <a:off x="3062823" y="1990083"/>
            <a:ext cx="12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June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884B6-F531-404C-BA23-59564347FCDD}"/>
              </a:ext>
            </a:extLst>
          </p:cNvPr>
          <p:cNvSpPr txBox="1"/>
          <p:nvPr/>
        </p:nvSpPr>
        <p:spPr>
          <a:xfrm>
            <a:off x="10207967" y="1990084"/>
            <a:ext cx="162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September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60311-DD48-435D-954B-4595DBA3ABA1}"/>
              </a:ext>
            </a:extLst>
          </p:cNvPr>
          <p:cNvSpPr txBox="1"/>
          <p:nvPr/>
        </p:nvSpPr>
        <p:spPr>
          <a:xfrm rot="19759998">
            <a:off x="432346" y="4080550"/>
            <a:ext cx="26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capabilities of Erbessd Instruments Bluetooth sensors (May 15 – 17)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5A977-54F3-473F-BD4D-C1C37CC82E11}"/>
              </a:ext>
            </a:extLst>
          </p:cNvPr>
          <p:cNvSpPr txBox="1"/>
          <p:nvPr/>
        </p:nvSpPr>
        <p:spPr>
          <a:xfrm rot="19759998">
            <a:off x="991097" y="1958783"/>
            <a:ext cx="2147586" cy="1477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Research PCB Piezotronics wired sensor setup and integration (May 18 – 31)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5E87C1-3F10-4E53-8ACA-A3D6381B2082}"/>
              </a:ext>
            </a:extLst>
          </p:cNvPr>
          <p:cNvSpPr txBox="1"/>
          <p:nvPr/>
        </p:nvSpPr>
        <p:spPr>
          <a:xfrm rot="19759998">
            <a:off x="3394448" y="2163375"/>
            <a:ext cx="2412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 LabJack DAQ with wired sensors and CC circuit (June 19 – 30)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4AFF0-B7B8-48A1-B33F-ED79A12465FC}"/>
              </a:ext>
            </a:extLst>
          </p:cNvPr>
          <p:cNvSpPr txBox="1"/>
          <p:nvPr/>
        </p:nvSpPr>
        <p:spPr>
          <a:xfrm rot="19759998">
            <a:off x="2387641" y="4247878"/>
            <a:ext cx="297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software and support programs for vibration collection and chatter detection (June 1 – 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9EC168-0086-406D-80B4-E2965E88471B}"/>
              </a:ext>
            </a:extLst>
          </p:cNvPr>
          <p:cNvSpPr txBox="1"/>
          <p:nvPr/>
        </p:nvSpPr>
        <p:spPr>
          <a:xfrm rot="19759998">
            <a:off x="7856874" y="4627554"/>
            <a:ext cx="272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additional data from Hurco 5-Axis machine (August 4 – 17)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7DCD5F-3D3E-445D-BC5E-22AE0925FB14}"/>
              </a:ext>
            </a:extLst>
          </p:cNvPr>
          <p:cNvSpPr txBox="1"/>
          <p:nvPr/>
        </p:nvSpPr>
        <p:spPr>
          <a:xfrm rot="19759998">
            <a:off x="5820490" y="2457502"/>
            <a:ext cx="231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 and modify collected data (July 8 – 17)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519C4-28F7-4644-96C8-102539CA6893}"/>
              </a:ext>
            </a:extLst>
          </p:cNvPr>
          <p:cNvSpPr txBox="1"/>
          <p:nvPr/>
        </p:nvSpPr>
        <p:spPr>
          <a:xfrm rot="19759998">
            <a:off x="5497509" y="4077595"/>
            <a:ext cx="260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on 5 different machines at Perfecto (July 5 – 7)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230101-F5F2-419E-BB80-F06877C819A0}"/>
              </a:ext>
            </a:extLst>
          </p:cNvPr>
          <p:cNvSpPr txBox="1"/>
          <p:nvPr/>
        </p:nvSpPr>
        <p:spPr>
          <a:xfrm>
            <a:off x="9741804" y="2377353"/>
            <a:ext cx="517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55135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3EA3-74BB-4D82-B82D-296159DD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Piezotronics (PCB) Wired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71F5-C638-415B-977C-01636E6CA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6344118" cy="4590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Small sensor profile, the size of your pinky fingernail</a:t>
            </a:r>
          </a:p>
          <a:p>
            <a:pPr lvl="1"/>
            <a:r>
              <a:rPr lang="en-US" dirty="0"/>
              <a:t>Sourced from a well-known company and with industry-standard sensor characteristics</a:t>
            </a:r>
          </a:p>
          <a:p>
            <a:pPr lvl="1"/>
            <a:r>
              <a:rPr lang="en-US" dirty="0"/>
              <a:t>Data can be collected indefinitely, with no loss in sampling frequency</a:t>
            </a:r>
          </a:p>
          <a:p>
            <a:pPr lvl="1"/>
            <a:r>
              <a:rPr lang="en-US" dirty="0"/>
              <a:t>Open source, no restrictions on how sensor data can be integrated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Wired setup is tedious, and cabling gets more damaged over time</a:t>
            </a:r>
          </a:p>
          <a:p>
            <a:pPr lvl="1"/>
            <a:r>
              <a:rPr lang="en-US" dirty="0"/>
              <a:t>Sensor comes with nothing else, or just the cable, so user must supply power to the sensor and find a way to record its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04C2-3094-4DB2-B54F-E910326F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Co-op Progress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4970-01CB-4E4D-8EF0-8796FA8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100" name="Picture 4" descr="platinum stock products; miniature, lightweight (0.5 gm), ceramic shear icp® accel., 10 mv/g, 1 to 10k hz, no mating cable supplied">
            <a:extLst>
              <a:ext uri="{FF2B5EF4-FFF2-40B4-BE49-F238E27FC236}">
                <a16:creationId xmlns:a16="http://schemas.microsoft.com/office/drawing/2014/main" id="{FDBCD27A-1ECF-4905-BF5D-6A396EA47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3695">
            <a:off x="8548827" y="1076730"/>
            <a:ext cx="2462921" cy="283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latinum stock products; miniature, lightweight (0.6 gm) ceramic shear icp® accel., 10 mv/g, 1 to 10k hz, titanium hsg, 10-ft detachable cable">
            <a:extLst>
              <a:ext uri="{FF2B5EF4-FFF2-40B4-BE49-F238E27FC236}">
                <a16:creationId xmlns:a16="http://schemas.microsoft.com/office/drawing/2014/main" id="{792E3C70-D759-4141-A3C7-607E1103F4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1108318"/>
            <a:ext cx="2022171" cy="23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D0775-A0C5-4CED-8779-A65F27864F5E}"/>
              </a:ext>
            </a:extLst>
          </p:cNvPr>
          <p:cNvSpPr txBox="1"/>
          <p:nvPr/>
        </p:nvSpPr>
        <p:spPr>
          <a:xfrm>
            <a:off x="7139126" y="3429000"/>
            <a:ext cx="4225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 Specs: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Range: ± 500 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Sampling Rate: 8000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Axes: Uniaxial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Sensitivity: 10 mV/G</a:t>
            </a:r>
          </a:p>
        </p:txBody>
      </p:sp>
    </p:spTree>
    <p:extLst>
      <p:ext uri="{BB962C8B-B14F-4D97-AF65-F5344CB8AC3E}">
        <p14:creationId xmlns:p14="http://schemas.microsoft.com/office/powerpoint/2010/main" val="19845391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Custom 3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_of_engineering_powerpoint_template_16-9_widescreen" id="{A69F3CDF-2B60-9644-AF8B-13D52DBA835D}" vid="{CF355330-5829-2446-A825-2400ABA140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1B9AF1E7FA6E429B8611F056A25DDC" ma:contentTypeVersion="12" ma:contentTypeDescription="Create a new document." ma:contentTypeScope="" ma:versionID="6f95ef8ce310332a58341ca8876b71bc">
  <xsd:schema xmlns:xsd="http://www.w3.org/2001/XMLSchema" xmlns:xs="http://www.w3.org/2001/XMLSchema" xmlns:p="http://schemas.microsoft.com/office/2006/metadata/properties" xmlns:ns3="bfda7671-dcd1-42f3-9878-8f66c86fc630" xmlns:ns4="0412b506-c434-49c1-88a6-5efc1c6e77bf" targetNamespace="http://schemas.microsoft.com/office/2006/metadata/properties" ma:root="true" ma:fieldsID="25cb607a2a78b4ca0f548c33541e9958" ns3:_="" ns4:_="">
    <xsd:import namespace="bfda7671-dcd1-42f3-9878-8f66c86fc630"/>
    <xsd:import namespace="0412b506-c434-49c1-88a6-5efc1c6e77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a7671-dcd1-42f3-9878-8f66c86fc6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12b506-c434-49c1-88a6-5efc1c6e77b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da7671-dcd1-42f3-9878-8f66c86fc630" xsi:nil="true"/>
  </documentManagement>
</p:properties>
</file>

<file path=customXml/itemProps1.xml><?xml version="1.0" encoding="utf-8"?>
<ds:datastoreItem xmlns:ds="http://schemas.openxmlformats.org/officeDocument/2006/customXml" ds:itemID="{B698EF33-455F-429F-A360-81D447D27B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3B7885-96F8-4EBC-AE96-A4D39610D2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da7671-dcd1-42f3-9878-8f66c86fc630"/>
    <ds:schemaRef ds:uri="0412b506-c434-49c1-88a6-5efc1c6e77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83E797-8FFF-426C-A884-F9F93580725D}">
  <ds:schemaRefs>
    <ds:schemaRef ds:uri="http://schemas.microsoft.com/office/infopath/2007/PartnerControls"/>
    <ds:schemaRef ds:uri="http://purl.org/dc/elements/1.1/"/>
    <ds:schemaRef ds:uri="bfda7671-dcd1-42f3-9878-8f66c86fc630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0412b506-c434-49c1-88a6-5efc1c6e77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engineering_powerpoint_template_16-9_widescreen</Template>
  <TotalTime>169</TotalTime>
  <Words>1602</Words>
  <Application>Microsoft Office PowerPoint</Application>
  <PresentationFormat>Widescreen</PresentationFormat>
  <Paragraphs>235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Barlow Condensed</vt:lpstr>
      <vt:lpstr>Calibri</vt:lpstr>
      <vt:lpstr>Georgia</vt:lpstr>
      <vt:lpstr>Verdana</vt:lpstr>
      <vt:lpstr>Wingdings</vt:lpstr>
      <vt:lpstr>UofWaterloo_WhiteBkgrd</vt:lpstr>
      <vt:lpstr>Co-op Progress Presentation</vt:lpstr>
      <vt:lpstr>About Me</vt:lpstr>
      <vt:lpstr>About Me</vt:lpstr>
      <vt:lpstr>Co-op Progress Timeline</vt:lpstr>
      <vt:lpstr>Co-op Progress Timeline</vt:lpstr>
      <vt:lpstr>Erbessd Instruments (EBI) Bluetooth Sensor</vt:lpstr>
      <vt:lpstr>Erbessd Instruments (EBI) Bluetooth Sensor</vt:lpstr>
      <vt:lpstr>Co-op Progress Timeline</vt:lpstr>
      <vt:lpstr>PCB Piezotronics (PCB) Wired Sensor</vt:lpstr>
      <vt:lpstr>PCB Piezotronics (PCB) Wired Sensor</vt:lpstr>
      <vt:lpstr>PCB Piezotronics (PCB) Wired Sensor</vt:lpstr>
      <vt:lpstr>Co-op Progress Timeline</vt:lpstr>
      <vt:lpstr>Vibration and Chatter Software</vt:lpstr>
      <vt:lpstr>Vibration and Chatter Software</vt:lpstr>
      <vt:lpstr>Co-op Progress Timeline</vt:lpstr>
      <vt:lpstr>Vibration Measurement System</vt:lpstr>
      <vt:lpstr>Vibration Measurement System</vt:lpstr>
      <vt:lpstr>Co-op Progress Timeline</vt:lpstr>
      <vt:lpstr>Data Collection Setup</vt:lpstr>
      <vt:lpstr>Data Collection Setup</vt:lpstr>
      <vt:lpstr>Co-op Progress Timeline</vt:lpstr>
      <vt:lpstr>Co-op Progress Timeline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Li, Yang</dc:creator>
  <cp:lastModifiedBy>Li, Yang</cp:lastModifiedBy>
  <cp:revision>7</cp:revision>
  <dcterms:created xsi:type="dcterms:W3CDTF">2023-08-10T12:58:52Z</dcterms:created>
  <dcterms:modified xsi:type="dcterms:W3CDTF">2023-08-10T17:06:51Z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0x010100CF1B9AF1E7FA6E429B8611F056A25DDC</vt:lpwstr>
  </property>
</Properties>
</file>